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7"/>
  </p:notesMasterIdLst>
  <p:handoutMasterIdLst>
    <p:handoutMasterId r:id="rId18"/>
  </p:handoutMasterIdLst>
  <p:sldIdLst>
    <p:sldId id="312" r:id="rId2"/>
    <p:sldId id="315" r:id="rId3"/>
    <p:sldId id="327" r:id="rId4"/>
    <p:sldId id="314" r:id="rId5"/>
    <p:sldId id="317" r:id="rId6"/>
    <p:sldId id="316" r:id="rId7"/>
    <p:sldId id="318" r:id="rId8"/>
    <p:sldId id="319" r:id="rId9"/>
    <p:sldId id="323" r:id="rId10"/>
    <p:sldId id="320" r:id="rId11"/>
    <p:sldId id="321" r:id="rId12"/>
    <p:sldId id="322" r:id="rId13"/>
    <p:sldId id="324" r:id="rId14"/>
    <p:sldId id="325" r:id="rId15"/>
    <p:sldId id="326" r:id="rId16"/>
  </p:sldIdLst>
  <p:sldSz cx="12192000" cy="6858000"/>
  <p:notesSz cx="6858000" cy="9144000"/>
  <p:embeddedFontLst>
    <p:embeddedFont>
      <p:font typeface="Barlow" panose="00000500000000000000" pitchFamily="2" charset="0"/>
      <p:regular r:id="rId19"/>
      <p:bold r:id="rId20"/>
      <p:italic r:id="rId21"/>
      <p:boldItalic r:id="rId22"/>
    </p:embeddedFont>
    <p:embeddedFont>
      <p:font typeface="Barlow Condensed ExtraBold" panose="00000906000000000000" pitchFamily="2" charset="0"/>
      <p:bold r:id="rId23"/>
      <p:italic r:id="rId24"/>
      <p:boldItalic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75CA4AA-8441-4319-ABA8-24AFD559BABC}" v="2" dt="2025-09-19T16:19:57.336"/>
    <p1510:client id="{AFE76E21-603F-4331-AD70-61005707CDF9}" v="22" dt="2025-09-19T12:48:51.91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345" autoAdjust="0"/>
    <p:restoredTop sz="96327"/>
  </p:normalViewPr>
  <p:slideViewPr>
    <p:cSldViewPr snapToGrid="0">
      <p:cViewPr varScale="1">
        <p:scale>
          <a:sx n="106" d="100"/>
          <a:sy n="106" d="100"/>
        </p:scale>
        <p:origin x="1056" y="9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157" d="100"/>
          <a:sy n="157" d="100"/>
        </p:scale>
        <p:origin x="4336"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1.fntdata"/><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exandra SABIN BRASSET" userId="f8c6b1f4-1143-4475-9f4f-163d5c34d0aa" providerId="ADAL" clId="{FC506765-C76E-4396-816F-BC0F2431C134}"/>
    <pc:docChg chg="undo custSel addSld delSld modSld sldOrd">
      <pc:chgData name="Alexandra SABIN BRASSET" userId="f8c6b1f4-1143-4475-9f4f-163d5c34d0aa" providerId="ADAL" clId="{FC506765-C76E-4396-816F-BC0F2431C134}" dt="2025-09-19T12:49:01.809" v="1131" actId="20577"/>
      <pc:docMkLst>
        <pc:docMk/>
      </pc:docMkLst>
      <pc:sldChg chg="delSp modSp mod">
        <pc:chgData name="Alexandra SABIN BRASSET" userId="f8c6b1f4-1143-4475-9f4f-163d5c34d0aa" providerId="ADAL" clId="{FC506765-C76E-4396-816F-BC0F2431C134}" dt="2025-09-19T08:32:51.511" v="10" actId="20577"/>
        <pc:sldMkLst>
          <pc:docMk/>
          <pc:sldMk cId="1878040285" sldId="312"/>
        </pc:sldMkLst>
        <pc:spChg chg="mod">
          <ac:chgData name="Alexandra SABIN BRASSET" userId="f8c6b1f4-1143-4475-9f4f-163d5c34d0aa" providerId="ADAL" clId="{FC506765-C76E-4396-816F-BC0F2431C134}" dt="2025-09-19T08:32:51.511" v="10" actId="20577"/>
          <ac:spMkLst>
            <pc:docMk/>
            <pc:sldMk cId="1878040285" sldId="312"/>
            <ac:spMk id="11" creationId="{05593CF2-38F6-FC72-ACEC-881DF074D087}"/>
          </ac:spMkLst>
        </pc:spChg>
        <pc:spChg chg="del">
          <ac:chgData name="Alexandra SABIN BRASSET" userId="f8c6b1f4-1143-4475-9f4f-163d5c34d0aa" providerId="ADAL" clId="{FC506765-C76E-4396-816F-BC0F2431C134}" dt="2025-09-19T08:32:41.426" v="6" actId="478"/>
          <ac:spMkLst>
            <pc:docMk/>
            <pc:sldMk cId="1878040285" sldId="312"/>
            <ac:spMk id="12" creationId="{12712E86-BB78-4024-67AB-2D62ACADF4EA}"/>
          </ac:spMkLst>
        </pc:spChg>
      </pc:sldChg>
      <pc:sldChg chg="modSp mod">
        <pc:chgData name="Alexandra SABIN BRASSET" userId="f8c6b1f4-1143-4475-9f4f-163d5c34d0aa" providerId="ADAL" clId="{FC506765-C76E-4396-816F-BC0F2431C134}" dt="2025-09-19T12:41:51.144" v="1077" actId="6549"/>
        <pc:sldMkLst>
          <pc:docMk/>
          <pc:sldMk cId="1742138058" sldId="314"/>
        </pc:sldMkLst>
        <pc:spChg chg="mod">
          <ac:chgData name="Alexandra SABIN BRASSET" userId="f8c6b1f4-1143-4475-9f4f-163d5c34d0aa" providerId="ADAL" clId="{FC506765-C76E-4396-816F-BC0F2431C134}" dt="2025-09-19T08:34:49.660" v="12"/>
          <ac:spMkLst>
            <pc:docMk/>
            <pc:sldMk cId="1742138058" sldId="314"/>
            <ac:spMk id="2" creationId="{C4ACA79E-7DF1-BAB2-C245-0AE7993B2F71}"/>
          </ac:spMkLst>
        </pc:spChg>
        <pc:spChg chg="mod">
          <ac:chgData name="Alexandra SABIN BRASSET" userId="f8c6b1f4-1143-4475-9f4f-163d5c34d0aa" providerId="ADAL" clId="{FC506765-C76E-4396-816F-BC0F2431C134}" dt="2025-09-19T12:41:51.144" v="1077" actId="6549"/>
          <ac:spMkLst>
            <pc:docMk/>
            <pc:sldMk cId="1742138058" sldId="314"/>
            <ac:spMk id="3" creationId="{EAB656E2-4C2D-5C14-2735-097AAEF5353C}"/>
          </ac:spMkLst>
        </pc:spChg>
      </pc:sldChg>
      <pc:sldChg chg="modSp mod">
        <pc:chgData name="Alexandra SABIN BRASSET" userId="f8c6b1f4-1143-4475-9f4f-163d5c34d0aa" providerId="ADAL" clId="{FC506765-C76E-4396-816F-BC0F2431C134}" dt="2025-09-19T08:42:22.091" v="110" actId="20577"/>
        <pc:sldMkLst>
          <pc:docMk/>
          <pc:sldMk cId="1850004394" sldId="315"/>
        </pc:sldMkLst>
        <pc:spChg chg="mod">
          <ac:chgData name="Alexandra SABIN BRASSET" userId="f8c6b1f4-1143-4475-9f4f-163d5c34d0aa" providerId="ADAL" clId="{FC506765-C76E-4396-816F-BC0F2431C134}" dt="2025-09-19T08:42:22.091" v="110" actId="20577"/>
          <ac:spMkLst>
            <pc:docMk/>
            <pc:sldMk cId="1850004394" sldId="315"/>
            <ac:spMk id="2" creationId="{9879E3F9-F0CE-2E2D-2033-006E89A65BDA}"/>
          </ac:spMkLst>
        </pc:spChg>
      </pc:sldChg>
      <pc:sldChg chg="modSp add mod">
        <pc:chgData name="Alexandra SABIN BRASSET" userId="f8c6b1f4-1143-4475-9f4f-163d5c34d0aa" providerId="ADAL" clId="{FC506765-C76E-4396-816F-BC0F2431C134}" dt="2025-09-19T12:40:55.254" v="1076" actId="2710"/>
        <pc:sldMkLst>
          <pc:docMk/>
          <pc:sldMk cId="781171202" sldId="316"/>
        </pc:sldMkLst>
        <pc:spChg chg="mod">
          <ac:chgData name="Alexandra SABIN BRASSET" userId="f8c6b1f4-1143-4475-9f4f-163d5c34d0aa" providerId="ADAL" clId="{FC506765-C76E-4396-816F-BC0F2431C134}" dt="2025-09-19T12:33:53.381" v="817" actId="20577"/>
          <ac:spMkLst>
            <pc:docMk/>
            <pc:sldMk cId="781171202" sldId="316"/>
            <ac:spMk id="2" creationId="{675E1911-2D8B-A114-8D68-C4D6834BA69E}"/>
          </ac:spMkLst>
        </pc:spChg>
        <pc:spChg chg="mod">
          <ac:chgData name="Alexandra SABIN BRASSET" userId="f8c6b1f4-1143-4475-9f4f-163d5c34d0aa" providerId="ADAL" clId="{FC506765-C76E-4396-816F-BC0F2431C134}" dt="2025-09-19T12:40:55.254" v="1076" actId="2710"/>
          <ac:spMkLst>
            <pc:docMk/>
            <pc:sldMk cId="781171202" sldId="316"/>
            <ac:spMk id="3" creationId="{A1AE298A-A1B4-90B6-6C58-6A9A831DE4A8}"/>
          </ac:spMkLst>
        </pc:spChg>
      </pc:sldChg>
      <pc:sldChg chg="modSp add mod ord">
        <pc:chgData name="Alexandra SABIN BRASSET" userId="f8c6b1f4-1143-4475-9f4f-163d5c34d0aa" providerId="ADAL" clId="{FC506765-C76E-4396-816F-BC0F2431C134}" dt="2025-09-19T12:30:45.560" v="602" actId="108"/>
        <pc:sldMkLst>
          <pc:docMk/>
          <pc:sldMk cId="825532787" sldId="317"/>
        </pc:sldMkLst>
        <pc:spChg chg="mod">
          <ac:chgData name="Alexandra SABIN BRASSET" userId="f8c6b1f4-1143-4475-9f4f-163d5c34d0aa" providerId="ADAL" clId="{FC506765-C76E-4396-816F-BC0F2431C134}" dt="2025-09-19T12:25:01.635" v="518" actId="20577"/>
          <ac:spMkLst>
            <pc:docMk/>
            <pc:sldMk cId="825532787" sldId="317"/>
            <ac:spMk id="2" creationId="{E8DE3921-347E-0605-7F96-51B76AFB386B}"/>
          </ac:spMkLst>
        </pc:spChg>
        <pc:spChg chg="mod">
          <ac:chgData name="Alexandra SABIN BRASSET" userId="f8c6b1f4-1143-4475-9f4f-163d5c34d0aa" providerId="ADAL" clId="{FC506765-C76E-4396-816F-BC0F2431C134}" dt="2025-09-19T12:30:45.560" v="602" actId="108"/>
          <ac:spMkLst>
            <pc:docMk/>
            <pc:sldMk cId="825532787" sldId="317"/>
            <ac:spMk id="3" creationId="{405CE1F1-C05C-202F-8537-B4ADDBBEEC2A}"/>
          </ac:spMkLst>
        </pc:spChg>
      </pc:sldChg>
      <pc:sldChg chg="modSp add mod ord">
        <pc:chgData name="Alexandra SABIN BRASSET" userId="f8c6b1f4-1143-4475-9f4f-163d5c34d0aa" providerId="ADAL" clId="{FC506765-C76E-4396-816F-BC0F2431C134}" dt="2025-09-19T09:37:22.811" v="476" actId="20577"/>
        <pc:sldMkLst>
          <pc:docMk/>
          <pc:sldMk cId="3772375112" sldId="318"/>
        </pc:sldMkLst>
        <pc:spChg chg="mod">
          <ac:chgData name="Alexandra SABIN BRASSET" userId="f8c6b1f4-1143-4475-9f4f-163d5c34d0aa" providerId="ADAL" clId="{FC506765-C76E-4396-816F-BC0F2431C134}" dt="2025-09-19T09:37:22.811" v="476" actId="20577"/>
          <ac:spMkLst>
            <pc:docMk/>
            <pc:sldMk cId="3772375112" sldId="318"/>
            <ac:spMk id="2" creationId="{2DC07FE6-2ACA-9D8D-68D9-BD30CF23A117}"/>
          </ac:spMkLst>
        </pc:spChg>
      </pc:sldChg>
      <pc:sldChg chg="modSp add mod ord">
        <pc:chgData name="Alexandra SABIN BRASSET" userId="f8c6b1f4-1143-4475-9f4f-163d5c34d0aa" providerId="ADAL" clId="{FC506765-C76E-4396-816F-BC0F2431C134}" dt="2025-09-19T12:42:46.464" v="1084" actId="20577"/>
        <pc:sldMkLst>
          <pc:docMk/>
          <pc:sldMk cId="1846786776" sldId="319"/>
        </pc:sldMkLst>
        <pc:spChg chg="mod">
          <ac:chgData name="Alexandra SABIN BRASSET" userId="f8c6b1f4-1143-4475-9f4f-163d5c34d0aa" providerId="ADAL" clId="{FC506765-C76E-4396-816F-BC0F2431C134}" dt="2025-09-19T12:32:49.541" v="685" actId="20577"/>
          <ac:spMkLst>
            <pc:docMk/>
            <pc:sldMk cId="1846786776" sldId="319"/>
            <ac:spMk id="2" creationId="{64893E48-330D-C042-B1AF-89CDB6D24D18}"/>
          </ac:spMkLst>
        </pc:spChg>
        <pc:spChg chg="mod">
          <ac:chgData name="Alexandra SABIN BRASSET" userId="f8c6b1f4-1143-4475-9f4f-163d5c34d0aa" providerId="ADAL" clId="{FC506765-C76E-4396-816F-BC0F2431C134}" dt="2025-09-19T12:42:46.464" v="1084" actId="20577"/>
          <ac:spMkLst>
            <pc:docMk/>
            <pc:sldMk cId="1846786776" sldId="319"/>
            <ac:spMk id="3" creationId="{DDF296B1-D398-4377-66E4-6A8F3E62A7E5}"/>
          </ac:spMkLst>
        </pc:spChg>
      </pc:sldChg>
      <pc:sldChg chg="modSp add mod">
        <pc:chgData name="Alexandra SABIN BRASSET" userId="f8c6b1f4-1143-4475-9f4f-163d5c34d0aa" providerId="ADAL" clId="{FC506765-C76E-4396-816F-BC0F2431C134}" dt="2025-09-19T09:37:30.120" v="477" actId="20577"/>
        <pc:sldMkLst>
          <pc:docMk/>
          <pc:sldMk cId="758898666" sldId="320"/>
        </pc:sldMkLst>
        <pc:spChg chg="mod">
          <ac:chgData name="Alexandra SABIN BRASSET" userId="f8c6b1f4-1143-4475-9f4f-163d5c34d0aa" providerId="ADAL" clId="{FC506765-C76E-4396-816F-BC0F2431C134}" dt="2025-09-19T09:37:30.120" v="477" actId="20577"/>
          <ac:spMkLst>
            <pc:docMk/>
            <pc:sldMk cId="758898666" sldId="320"/>
            <ac:spMk id="3" creationId="{BCD3E68F-D608-8847-715B-9A18C9B196F9}"/>
          </ac:spMkLst>
        </pc:spChg>
      </pc:sldChg>
      <pc:sldChg chg="modSp add mod">
        <pc:chgData name="Alexandra SABIN BRASSET" userId="f8c6b1f4-1143-4475-9f4f-163d5c34d0aa" providerId="ADAL" clId="{FC506765-C76E-4396-816F-BC0F2431C134}" dt="2025-09-19T12:43:24.452" v="1099" actId="1036"/>
        <pc:sldMkLst>
          <pc:docMk/>
          <pc:sldMk cId="3233773812" sldId="321"/>
        </pc:sldMkLst>
        <pc:spChg chg="mod">
          <ac:chgData name="Alexandra SABIN BRASSET" userId="f8c6b1f4-1143-4475-9f4f-163d5c34d0aa" providerId="ADAL" clId="{FC506765-C76E-4396-816F-BC0F2431C134}" dt="2025-09-19T08:49:30.481" v="315" actId="255"/>
          <ac:spMkLst>
            <pc:docMk/>
            <pc:sldMk cId="3233773812" sldId="321"/>
            <ac:spMk id="2" creationId="{E4EA2DBA-FD0D-0AF5-E1A8-6A34DBA5FB74}"/>
          </ac:spMkLst>
        </pc:spChg>
        <pc:spChg chg="mod">
          <ac:chgData name="Alexandra SABIN BRASSET" userId="f8c6b1f4-1143-4475-9f4f-163d5c34d0aa" providerId="ADAL" clId="{FC506765-C76E-4396-816F-BC0F2431C134}" dt="2025-09-19T12:43:24.452" v="1099" actId="1036"/>
          <ac:spMkLst>
            <pc:docMk/>
            <pc:sldMk cId="3233773812" sldId="321"/>
            <ac:spMk id="3" creationId="{E8A6AECF-EEDD-58A5-0902-A2CF52B95D8A}"/>
          </ac:spMkLst>
        </pc:spChg>
      </pc:sldChg>
      <pc:sldChg chg="modSp add mod">
        <pc:chgData name="Alexandra SABIN BRASSET" userId="f8c6b1f4-1143-4475-9f4f-163d5c34d0aa" providerId="ADAL" clId="{FC506765-C76E-4396-816F-BC0F2431C134}" dt="2025-09-19T08:58:47.268" v="434" actId="108"/>
        <pc:sldMkLst>
          <pc:docMk/>
          <pc:sldMk cId="938011292" sldId="322"/>
        </pc:sldMkLst>
        <pc:spChg chg="mod">
          <ac:chgData name="Alexandra SABIN BRASSET" userId="f8c6b1f4-1143-4475-9f4f-163d5c34d0aa" providerId="ADAL" clId="{FC506765-C76E-4396-816F-BC0F2431C134}" dt="2025-09-19T08:50:47.894" v="342" actId="20577"/>
          <ac:spMkLst>
            <pc:docMk/>
            <pc:sldMk cId="938011292" sldId="322"/>
            <ac:spMk id="2" creationId="{FFDF472A-A06A-3A70-32F3-05A641E9F04B}"/>
          </ac:spMkLst>
        </pc:spChg>
        <pc:spChg chg="mod">
          <ac:chgData name="Alexandra SABIN BRASSET" userId="f8c6b1f4-1143-4475-9f4f-163d5c34d0aa" providerId="ADAL" clId="{FC506765-C76E-4396-816F-BC0F2431C134}" dt="2025-09-19T08:58:47.268" v="434" actId="108"/>
          <ac:spMkLst>
            <pc:docMk/>
            <pc:sldMk cId="938011292" sldId="322"/>
            <ac:spMk id="3" creationId="{F4DBF7AA-16B3-3A6C-2775-5DC46583744B}"/>
          </ac:spMkLst>
        </pc:spChg>
      </pc:sldChg>
      <pc:sldChg chg="add">
        <pc:chgData name="Alexandra SABIN BRASSET" userId="f8c6b1f4-1143-4475-9f4f-163d5c34d0aa" providerId="ADAL" clId="{FC506765-C76E-4396-816F-BC0F2431C134}" dt="2025-09-19T12:26:14.020" v="522" actId="2890"/>
        <pc:sldMkLst>
          <pc:docMk/>
          <pc:sldMk cId="984718974" sldId="323"/>
        </pc:sldMkLst>
      </pc:sldChg>
      <pc:sldChg chg="modSp add mod">
        <pc:chgData name="Alexandra SABIN BRASSET" userId="f8c6b1f4-1143-4475-9f4f-163d5c34d0aa" providerId="ADAL" clId="{FC506765-C76E-4396-816F-BC0F2431C134}" dt="2025-09-19T12:49:01.809" v="1131" actId="20577"/>
        <pc:sldMkLst>
          <pc:docMk/>
          <pc:sldMk cId="600970070" sldId="324"/>
        </pc:sldMkLst>
        <pc:spChg chg="mod">
          <ac:chgData name="Alexandra SABIN BRASSET" userId="f8c6b1f4-1143-4475-9f4f-163d5c34d0aa" providerId="ADAL" clId="{FC506765-C76E-4396-816F-BC0F2431C134}" dt="2025-09-19T12:49:01.809" v="1131" actId="20577"/>
          <ac:spMkLst>
            <pc:docMk/>
            <pc:sldMk cId="600970070" sldId="324"/>
            <ac:spMk id="2" creationId="{501C216E-3450-75BC-94F4-6C7A64CCF47E}"/>
          </ac:spMkLst>
        </pc:spChg>
        <pc:spChg chg="mod">
          <ac:chgData name="Alexandra SABIN BRASSET" userId="f8c6b1f4-1143-4475-9f4f-163d5c34d0aa" providerId="ADAL" clId="{FC506765-C76E-4396-816F-BC0F2431C134}" dt="2025-09-19T12:48:55.051" v="1128" actId="27636"/>
          <ac:spMkLst>
            <pc:docMk/>
            <pc:sldMk cId="600970070" sldId="324"/>
            <ac:spMk id="3" creationId="{19C1B576-6C76-E038-89B5-8C6072370292}"/>
          </ac:spMkLst>
        </pc:spChg>
      </pc:sldChg>
      <pc:sldChg chg="modSp add mod ord">
        <pc:chgData name="Alexandra SABIN BRASSET" userId="f8c6b1f4-1143-4475-9f4f-163d5c34d0aa" providerId="ADAL" clId="{FC506765-C76E-4396-816F-BC0F2431C134}" dt="2025-09-19T12:44:20.663" v="1124" actId="20577"/>
        <pc:sldMkLst>
          <pc:docMk/>
          <pc:sldMk cId="2084606242" sldId="325"/>
        </pc:sldMkLst>
        <pc:spChg chg="mod">
          <ac:chgData name="Alexandra SABIN BRASSET" userId="f8c6b1f4-1143-4475-9f4f-163d5c34d0aa" providerId="ADAL" clId="{FC506765-C76E-4396-816F-BC0F2431C134}" dt="2025-09-19T12:44:20.663" v="1124" actId="20577"/>
          <ac:spMkLst>
            <pc:docMk/>
            <pc:sldMk cId="2084606242" sldId="325"/>
            <ac:spMk id="2" creationId="{069D03B1-D3A9-0823-3B03-DB5AA4AD4118}"/>
          </ac:spMkLst>
        </pc:spChg>
      </pc:sldChg>
      <pc:sldChg chg="modSp add mod ord">
        <pc:chgData name="Alexandra SABIN BRASSET" userId="f8c6b1f4-1143-4475-9f4f-163d5c34d0aa" providerId="ADAL" clId="{FC506765-C76E-4396-816F-BC0F2431C134}" dt="2025-09-19T12:37:50.760" v="891" actId="20577"/>
        <pc:sldMkLst>
          <pc:docMk/>
          <pc:sldMk cId="1344120724" sldId="326"/>
        </pc:sldMkLst>
        <pc:spChg chg="mod">
          <ac:chgData name="Alexandra SABIN BRASSET" userId="f8c6b1f4-1143-4475-9f4f-163d5c34d0aa" providerId="ADAL" clId="{FC506765-C76E-4396-816F-BC0F2431C134}" dt="2025-09-19T12:37:50.760" v="891" actId="20577"/>
          <ac:spMkLst>
            <pc:docMk/>
            <pc:sldMk cId="1344120724" sldId="326"/>
            <ac:spMk id="2" creationId="{C28967C9-D6C3-3F6F-2A4A-CC5C35F214FF}"/>
          </ac:spMkLst>
        </pc:spChg>
      </pc:sldChg>
      <pc:sldChg chg="add del">
        <pc:chgData name="Alexandra SABIN BRASSET" userId="f8c6b1f4-1143-4475-9f4f-163d5c34d0aa" providerId="ADAL" clId="{FC506765-C76E-4396-816F-BC0F2431C134}" dt="2025-09-19T12:37:38.303" v="864" actId="47"/>
        <pc:sldMkLst>
          <pc:docMk/>
          <pc:sldMk cId="1511871707" sldId="326"/>
        </pc:sldMkLst>
      </pc:sldChg>
      <pc:sldChg chg="addSp modSp add mod">
        <pc:chgData name="Alexandra SABIN BRASSET" userId="f8c6b1f4-1143-4475-9f4f-163d5c34d0aa" providerId="ADAL" clId="{FC506765-C76E-4396-816F-BC0F2431C134}" dt="2025-09-19T12:47:07.909" v="1125" actId="20577"/>
        <pc:sldMkLst>
          <pc:docMk/>
          <pc:sldMk cId="2679293942" sldId="327"/>
        </pc:sldMkLst>
        <pc:spChg chg="mod">
          <ac:chgData name="Alexandra SABIN BRASSET" userId="f8c6b1f4-1143-4475-9f4f-163d5c34d0aa" providerId="ADAL" clId="{FC506765-C76E-4396-816F-BC0F2431C134}" dt="2025-09-19T12:47:07.909" v="1125" actId="20577"/>
          <ac:spMkLst>
            <pc:docMk/>
            <pc:sldMk cId="2679293942" sldId="327"/>
            <ac:spMk id="2" creationId="{C43690E6-E877-4EEF-AF52-F1B59BBD7E8E}"/>
          </ac:spMkLst>
        </pc:spChg>
        <pc:picChg chg="add mod">
          <ac:chgData name="Alexandra SABIN BRASSET" userId="f8c6b1f4-1143-4475-9f4f-163d5c34d0aa" providerId="ADAL" clId="{FC506765-C76E-4396-816F-BC0F2431C134}" dt="2025-09-19T12:40:16.357" v="1073" actId="1038"/>
          <ac:picMkLst>
            <pc:docMk/>
            <pc:sldMk cId="2679293942" sldId="327"/>
            <ac:picMk id="4" creationId="{A9205F41-DAE1-FF44-21FA-8B9D40EF8B92}"/>
          </ac:picMkLst>
        </pc:picChg>
      </pc:sldChg>
    </pc:docChg>
  </pc:docChgLst>
  <pc:docChgLst>
    <pc:chgData name="Guillaume MALVOISIN" userId="459f7816-ca27-4234-89fc-616401a5a4ef" providerId="ADAL" clId="{775CA4AA-8441-4319-ABA8-24AFD559BABC}"/>
    <pc:docChg chg="undo custSel modSld">
      <pc:chgData name="Guillaume MALVOISIN" userId="459f7816-ca27-4234-89fc-616401a5a4ef" providerId="ADAL" clId="{775CA4AA-8441-4319-ABA8-24AFD559BABC}" dt="2025-09-19T16:31:01.734" v="101" actId="1037"/>
      <pc:docMkLst>
        <pc:docMk/>
      </pc:docMkLst>
      <pc:sldChg chg="addSp delSp modSp mod">
        <pc:chgData name="Guillaume MALVOISIN" userId="459f7816-ca27-4234-89fc-616401a5a4ef" providerId="ADAL" clId="{775CA4AA-8441-4319-ABA8-24AFD559BABC}" dt="2025-09-19T16:17:25.082" v="23" actId="115"/>
        <pc:sldMkLst>
          <pc:docMk/>
          <pc:sldMk cId="1878040285" sldId="312"/>
        </pc:sldMkLst>
        <pc:spChg chg="add del mod">
          <ac:chgData name="Guillaume MALVOISIN" userId="459f7816-ca27-4234-89fc-616401a5a4ef" providerId="ADAL" clId="{775CA4AA-8441-4319-ABA8-24AFD559BABC}" dt="2025-09-19T16:16:12.841" v="3" actId="478"/>
          <ac:spMkLst>
            <pc:docMk/>
            <pc:sldMk cId="1878040285" sldId="312"/>
            <ac:spMk id="3" creationId="{87B3D156-189B-BD78-C45B-2018BD4520BD}"/>
          </ac:spMkLst>
        </pc:spChg>
        <pc:spChg chg="add del mod">
          <ac:chgData name="Guillaume MALVOISIN" userId="459f7816-ca27-4234-89fc-616401a5a4ef" providerId="ADAL" clId="{775CA4AA-8441-4319-ABA8-24AFD559BABC}" dt="2025-09-19T16:17:25.082" v="23" actId="115"/>
          <ac:spMkLst>
            <pc:docMk/>
            <pc:sldMk cId="1878040285" sldId="312"/>
            <ac:spMk id="11" creationId="{05593CF2-38F6-FC72-ACEC-881DF074D087}"/>
          </ac:spMkLst>
        </pc:spChg>
      </pc:sldChg>
      <pc:sldChg chg="modSp mod">
        <pc:chgData name="Guillaume MALVOISIN" userId="459f7816-ca27-4234-89fc-616401a5a4ef" providerId="ADAL" clId="{775CA4AA-8441-4319-ABA8-24AFD559BABC}" dt="2025-09-19T16:22:31.054" v="63" actId="20577"/>
        <pc:sldMkLst>
          <pc:docMk/>
          <pc:sldMk cId="1742138058" sldId="314"/>
        </pc:sldMkLst>
        <pc:spChg chg="mod">
          <ac:chgData name="Guillaume MALVOISIN" userId="459f7816-ca27-4234-89fc-616401a5a4ef" providerId="ADAL" clId="{775CA4AA-8441-4319-ABA8-24AFD559BABC}" dt="2025-09-19T16:22:31.054" v="63" actId="20577"/>
          <ac:spMkLst>
            <pc:docMk/>
            <pc:sldMk cId="1742138058" sldId="314"/>
            <ac:spMk id="2" creationId="{C4ACA79E-7DF1-BAB2-C245-0AE7993B2F71}"/>
          </ac:spMkLst>
        </pc:spChg>
      </pc:sldChg>
      <pc:sldChg chg="modSp mod">
        <pc:chgData name="Guillaume MALVOISIN" userId="459f7816-ca27-4234-89fc-616401a5a4ef" providerId="ADAL" clId="{775CA4AA-8441-4319-ABA8-24AFD559BABC}" dt="2025-09-19T16:22:23.929" v="61" actId="20577"/>
        <pc:sldMkLst>
          <pc:docMk/>
          <pc:sldMk cId="1850004394" sldId="315"/>
        </pc:sldMkLst>
        <pc:spChg chg="mod">
          <ac:chgData name="Guillaume MALVOISIN" userId="459f7816-ca27-4234-89fc-616401a5a4ef" providerId="ADAL" clId="{775CA4AA-8441-4319-ABA8-24AFD559BABC}" dt="2025-09-19T16:22:23.929" v="61" actId="20577"/>
          <ac:spMkLst>
            <pc:docMk/>
            <pc:sldMk cId="1850004394" sldId="315"/>
            <ac:spMk id="2" creationId="{9879E3F9-F0CE-2E2D-2033-006E89A65BDA}"/>
          </ac:spMkLst>
        </pc:spChg>
      </pc:sldChg>
      <pc:sldChg chg="modSp mod">
        <pc:chgData name="Guillaume MALVOISIN" userId="459f7816-ca27-4234-89fc-616401a5a4ef" providerId="ADAL" clId="{775CA4AA-8441-4319-ABA8-24AFD559BABC}" dt="2025-09-19T16:21:14.978" v="53" actId="14100"/>
        <pc:sldMkLst>
          <pc:docMk/>
          <pc:sldMk cId="781171202" sldId="316"/>
        </pc:sldMkLst>
        <pc:spChg chg="mod">
          <ac:chgData name="Guillaume MALVOISIN" userId="459f7816-ca27-4234-89fc-616401a5a4ef" providerId="ADAL" clId="{775CA4AA-8441-4319-ABA8-24AFD559BABC}" dt="2025-09-19T16:21:14.978" v="53" actId="14100"/>
          <ac:spMkLst>
            <pc:docMk/>
            <pc:sldMk cId="781171202" sldId="316"/>
            <ac:spMk id="3" creationId="{A1AE298A-A1B4-90B6-6C58-6A9A831DE4A8}"/>
          </ac:spMkLst>
        </pc:spChg>
      </pc:sldChg>
      <pc:sldChg chg="modSp mod">
        <pc:chgData name="Guillaume MALVOISIN" userId="459f7816-ca27-4234-89fc-616401a5a4ef" providerId="ADAL" clId="{775CA4AA-8441-4319-ABA8-24AFD559BABC}" dt="2025-09-19T16:19:57.336" v="52"/>
        <pc:sldMkLst>
          <pc:docMk/>
          <pc:sldMk cId="825532787" sldId="317"/>
        </pc:sldMkLst>
        <pc:spChg chg="mod">
          <ac:chgData name="Guillaume MALVOISIN" userId="459f7816-ca27-4234-89fc-616401a5a4ef" providerId="ADAL" clId="{775CA4AA-8441-4319-ABA8-24AFD559BABC}" dt="2025-09-19T16:19:57.336" v="52"/>
          <ac:spMkLst>
            <pc:docMk/>
            <pc:sldMk cId="825532787" sldId="317"/>
            <ac:spMk id="3" creationId="{405CE1F1-C05C-202F-8537-B4ADDBBEEC2A}"/>
          </ac:spMkLst>
        </pc:spChg>
      </pc:sldChg>
      <pc:sldChg chg="modSp mod">
        <pc:chgData name="Guillaume MALVOISIN" userId="459f7816-ca27-4234-89fc-616401a5a4ef" providerId="ADAL" clId="{775CA4AA-8441-4319-ABA8-24AFD559BABC}" dt="2025-09-19T16:23:07.216" v="65" actId="20577"/>
        <pc:sldMkLst>
          <pc:docMk/>
          <pc:sldMk cId="3772375112" sldId="318"/>
        </pc:sldMkLst>
        <pc:spChg chg="mod">
          <ac:chgData name="Guillaume MALVOISIN" userId="459f7816-ca27-4234-89fc-616401a5a4ef" providerId="ADAL" clId="{775CA4AA-8441-4319-ABA8-24AFD559BABC}" dt="2025-09-19T16:23:07.216" v="65" actId="20577"/>
          <ac:spMkLst>
            <pc:docMk/>
            <pc:sldMk cId="3772375112" sldId="318"/>
            <ac:spMk id="2" creationId="{2DC07FE6-2ACA-9D8D-68D9-BD30CF23A117}"/>
          </ac:spMkLst>
        </pc:spChg>
      </pc:sldChg>
      <pc:sldChg chg="modSp mod">
        <pc:chgData name="Guillaume MALVOISIN" userId="459f7816-ca27-4234-89fc-616401a5a4ef" providerId="ADAL" clId="{775CA4AA-8441-4319-ABA8-24AFD559BABC}" dt="2025-09-19T16:22:06.158" v="57" actId="20577"/>
        <pc:sldMkLst>
          <pc:docMk/>
          <pc:sldMk cId="1846786776" sldId="319"/>
        </pc:sldMkLst>
        <pc:spChg chg="mod">
          <ac:chgData name="Guillaume MALVOISIN" userId="459f7816-ca27-4234-89fc-616401a5a4ef" providerId="ADAL" clId="{775CA4AA-8441-4319-ABA8-24AFD559BABC}" dt="2025-09-19T16:22:06.158" v="57" actId="20577"/>
          <ac:spMkLst>
            <pc:docMk/>
            <pc:sldMk cId="1846786776" sldId="319"/>
            <ac:spMk id="2" creationId="{64893E48-330D-C042-B1AF-89CDB6D24D18}"/>
          </ac:spMkLst>
        </pc:spChg>
      </pc:sldChg>
      <pc:sldChg chg="modSp mod">
        <pc:chgData name="Guillaume MALVOISIN" userId="459f7816-ca27-4234-89fc-616401a5a4ef" providerId="ADAL" clId="{775CA4AA-8441-4319-ABA8-24AFD559BABC}" dt="2025-09-19T16:28:02.078" v="73" actId="20577"/>
        <pc:sldMkLst>
          <pc:docMk/>
          <pc:sldMk cId="758898666" sldId="320"/>
        </pc:sldMkLst>
        <pc:spChg chg="mod">
          <ac:chgData name="Guillaume MALVOISIN" userId="459f7816-ca27-4234-89fc-616401a5a4ef" providerId="ADAL" clId="{775CA4AA-8441-4319-ABA8-24AFD559BABC}" dt="2025-09-19T16:28:02.078" v="73" actId="20577"/>
          <ac:spMkLst>
            <pc:docMk/>
            <pc:sldMk cId="758898666" sldId="320"/>
            <ac:spMk id="3" creationId="{BCD3E68F-D608-8847-715B-9A18C9B196F9}"/>
          </ac:spMkLst>
        </pc:spChg>
      </pc:sldChg>
      <pc:sldChg chg="modSp mod">
        <pc:chgData name="Guillaume MALVOISIN" userId="459f7816-ca27-4234-89fc-616401a5a4ef" providerId="ADAL" clId="{775CA4AA-8441-4319-ABA8-24AFD559BABC}" dt="2025-09-19T16:28:35.153" v="84" actId="20577"/>
        <pc:sldMkLst>
          <pc:docMk/>
          <pc:sldMk cId="3233773812" sldId="321"/>
        </pc:sldMkLst>
        <pc:spChg chg="mod">
          <ac:chgData name="Guillaume MALVOISIN" userId="459f7816-ca27-4234-89fc-616401a5a4ef" providerId="ADAL" clId="{775CA4AA-8441-4319-ABA8-24AFD559BABC}" dt="2025-09-19T16:28:35.153" v="84" actId="20577"/>
          <ac:spMkLst>
            <pc:docMk/>
            <pc:sldMk cId="3233773812" sldId="321"/>
            <ac:spMk id="3" creationId="{E8A6AECF-EEDD-58A5-0902-A2CF52B95D8A}"/>
          </ac:spMkLst>
        </pc:spChg>
      </pc:sldChg>
      <pc:sldChg chg="modSp mod">
        <pc:chgData name="Guillaume MALVOISIN" userId="459f7816-ca27-4234-89fc-616401a5a4ef" providerId="ADAL" clId="{775CA4AA-8441-4319-ABA8-24AFD559BABC}" dt="2025-09-19T16:31:01.734" v="101" actId="1037"/>
        <pc:sldMkLst>
          <pc:docMk/>
          <pc:sldMk cId="938011292" sldId="322"/>
        </pc:sldMkLst>
        <pc:spChg chg="mod">
          <ac:chgData name="Guillaume MALVOISIN" userId="459f7816-ca27-4234-89fc-616401a5a4ef" providerId="ADAL" clId="{775CA4AA-8441-4319-ABA8-24AFD559BABC}" dt="2025-09-19T16:31:01.734" v="101" actId="1037"/>
          <ac:spMkLst>
            <pc:docMk/>
            <pc:sldMk cId="938011292" sldId="322"/>
            <ac:spMk id="3" creationId="{F4DBF7AA-16B3-3A6C-2775-5DC46583744B}"/>
          </ac:spMkLst>
        </pc:spChg>
      </pc:sldChg>
      <pc:sldChg chg="modSp mod">
        <pc:chgData name="Guillaume MALVOISIN" userId="459f7816-ca27-4234-89fc-616401a5a4ef" providerId="ADAL" clId="{775CA4AA-8441-4319-ABA8-24AFD559BABC}" dt="2025-09-19T16:25:35.333" v="69" actId="14100"/>
        <pc:sldMkLst>
          <pc:docMk/>
          <pc:sldMk cId="984718974" sldId="323"/>
        </pc:sldMkLst>
        <pc:spChg chg="mod">
          <ac:chgData name="Guillaume MALVOISIN" userId="459f7816-ca27-4234-89fc-616401a5a4ef" providerId="ADAL" clId="{775CA4AA-8441-4319-ABA8-24AFD559BABC}" dt="2025-09-19T16:25:35.333" v="69" actId="14100"/>
          <ac:spMkLst>
            <pc:docMk/>
            <pc:sldMk cId="984718974" sldId="323"/>
            <ac:spMk id="3" creationId="{FC9D65E2-573E-322B-B770-12B50DFE59E4}"/>
          </ac:spMkLst>
        </pc:spChg>
      </pc:sldChg>
      <pc:sldChg chg="modSp mod">
        <pc:chgData name="Guillaume MALVOISIN" userId="459f7816-ca27-4234-89fc-616401a5a4ef" providerId="ADAL" clId="{775CA4AA-8441-4319-ABA8-24AFD559BABC}" dt="2025-09-19T16:22:14.012" v="59" actId="20577"/>
        <pc:sldMkLst>
          <pc:docMk/>
          <pc:sldMk cId="2679293942" sldId="327"/>
        </pc:sldMkLst>
        <pc:spChg chg="mod">
          <ac:chgData name="Guillaume MALVOISIN" userId="459f7816-ca27-4234-89fc-616401a5a4ef" providerId="ADAL" clId="{775CA4AA-8441-4319-ABA8-24AFD559BABC}" dt="2025-09-19T16:22:14.012" v="59" actId="20577"/>
          <ac:spMkLst>
            <pc:docMk/>
            <pc:sldMk cId="2679293942" sldId="327"/>
            <ac:spMk id="2" creationId="{C43690E6-E877-4EEF-AF52-F1B59BBD7E8E}"/>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2ECDB60C-96FE-0CA9-351F-65B4971D90A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Espace réservé de la date 2">
            <a:extLst>
              <a:ext uri="{FF2B5EF4-FFF2-40B4-BE49-F238E27FC236}">
                <a16:creationId xmlns:a16="http://schemas.microsoft.com/office/drawing/2014/main" id="{1C3BAA25-30B5-856E-BC6F-9887C7FCF06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6DBFDBC-1EEE-8549-BF67-74E36FA72975}" type="datetimeFigureOut">
              <a:rPr lang="en-GB" smtClean="0"/>
              <a:t>19/09/2025</a:t>
            </a:fld>
            <a:endParaRPr lang="en-GB"/>
          </a:p>
        </p:txBody>
      </p:sp>
      <p:sp>
        <p:nvSpPr>
          <p:cNvPr id="4" name="Espace réservé du pied de page 3">
            <a:extLst>
              <a:ext uri="{FF2B5EF4-FFF2-40B4-BE49-F238E27FC236}">
                <a16:creationId xmlns:a16="http://schemas.microsoft.com/office/drawing/2014/main" id="{20EDE97D-ACA9-2B7A-E821-A7FBA49F09C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Espace réservé du numéro de diapositive 4">
            <a:extLst>
              <a:ext uri="{FF2B5EF4-FFF2-40B4-BE49-F238E27FC236}">
                <a16:creationId xmlns:a16="http://schemas.microsoft.com/office/drawing/2014/main" id="{E6EBC661-CDD4-DEEC-780D-013F560FD68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63B29D2-4D65-6240-A49C-ABDBEB8AB91E}" type="slidenum">
              <a:rPr lang="en-GB" smtClean="0"/>
              <a:t>‹N°›</a:t>
            </a:fld>
            <a:endParaRPr lang="en-GB"/>
          </a:p>
        </p:txBody>
      </p:sp>
    </p:spTree>
    <p:extLst>
      <p:ext uri="{BB962C8B-B14F-4D97-AF65-F5344CB8AC3E}">
        <p14:creationId xmlns:p14="http://schemas.microsoft.com/office/powerpoint/2010/main" val="2882926425"/>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0466ED6-167A-B84A-863A-D77FB8CB9D7A}" type="datetimeFigureOut">
              <a:rPr lang="en-GB" smtClean="0"/>
              <a:t>19/09/2025</a:t>
            </a:fld>
            <a:endParaRPr lang="en-GB"/>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GB"/>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79C9B7B-B71C-B64B-8040-54FAD85B0075}" type="slidenum">
              <a:rPr lang="en-GB" smtClean="0"/>
              <a:t>‹N°›</a:t>
            </a:fld>
            <a:endParaRPr lang="en-GB"/>
          </a:p>
        </p:txBody>
      </p:sp>
    </p:spTree>
    <p:extLst>
      <p:ext uri="{BB962C8B-B14F-4D97-AF65-F5344CB8AC3E}">
        <p14:creationId xmlns:p14="http://schemas.microsoft.com/office/powerpoint/2010/main" val="20627056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1FBA8C5E-4082-EA18-6827-0586EC266AD6}"/>
              </a:ext>
            </a:extLst>
          </p:cNvPr>
          <p:cNvPicPr>
            <a:picLocks noChangeAspect="1"/>
          </p:cNvPicPr>
          <p:nvPr userDrawn="1"/>
        </p:nvPicPr>
        <p:blipFill>
          <a:blip r:embed="rId2">
            <a:extLst>
              <a:ext uri="{28A0092B-C50C-407E-A947-70E740481C1C}">
                <a14:useLocalDpi xmlns:a14="http://schemas.microsoft.com/office/drawing/2010/main" val="0"/>
              </a:ext>
            </a:extLst>
          </a:blip>
          <a:srcRect l="5" r="5"/>
          <a:stretch/>
        </p:blipFill>
        <p:spPr>
          <a:xfrm>
            <a:off x="0" y="0"/>
            <a:ext cx="12190705" cy="6858000"/>
          </a:xfrm>
          <a:prstGeom prst="rect">
            <a:avLst/>
          </a:prstGeom>
        </p:spPr>
      </p:pic>
      <p:pic>
        <p:nvPicPr>
          <p:cNvPr id="13" name="Image 12" descr="Une image contenant Graphique, capture d’écran, cercle, graphisme&#10;&#10;Description générée automatiquement">
            <a:extLst>
              <a:ext uri="{FF2B5EF4-FFF2-40B4-BE49-F238E27FC236}">
                <a16:creationId xmlns:a16="http://schemas.microsoft.com/office/drawing/2014/main" id="{B2919E91-9451-87D8-AA08-61226D70C3B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996568" y="4683282"/>
            <a:ext cx="2087162" cy="2403686"/>
          </a:xfrm>
          <a:prstGeom prst="rect">
            <a:avLst/>
          </a:prstGeom>
        </p:spPr>
      </p:pic>
      <p:sp>
        <p:nvSpPr>
          <p:cNvPr id="19" name="Titre 1">
            <a:extLst>
              <a:ext uri="{FF2B5EF4-FFF2-40B4-BE49-F238E27FC236}">
                <a16:creationId xmlns:a16="http://schemas.microsoft.com/office/drawing/2014/main" id="{35649273-4E37-FF52-27BD-512AA0EBD242}"/>
              </a:ext>
            </a:extLst>
          </p:cNvPr>
          <p:cNvSpPr>
            <a:spLocks noGrp="1"/>
          </p:cNvSpPr>
          <p:nvPr>
            <p:ph type="ctrTitle"/>
          </p:nvPr>
        </p:nvSpPr>
        <p:spPr>
          <a:xfrm>
            <a:off x="2406715" y="1503851"/>
            <a:ext cx="7378569" cy="2155205"/>
          </a:xfrm>
          <a:prstGeom prst="rect">
            <a:avLst/>
          </a:prstGeom>
          <a:noFill/>
        </p:spPr>
        <p:txBody>
          <a:bodyPr lIns="90000" anchor="b">
            <a:noAutofit/>
          </a:bodyPr>
          <a:lstStyle>
            <a:lvl1pPr algn="ctr">
              <a:defRPr sz="5400" cap="all" baseline="0"/>
            </a:lvl1pPr>
          </a:lstStyle>
          <a:p>
            <a:r>
              <a:rPr lang="fr-FR" dirty="0"/>
              <a:t>Modifiez le style du titre</a:t>
            </a:r>
            <a:endParaRPr lang="en-US" dirty="0"/>
          </a:p>
        </p:txBody>
      </p:sp>
      <p:sp>
        <p:nvSpPr>
          <p:cNvPr id="23" name="Espace réservé du texte 22">
            <a:extLst>
              <a:ext uri="{FF2B5EF4-FFF2-40B4-BE49-F238E27FC236}">
                <a16:creationId xmlns:a16="http://schemas.microsoft.com/office/drawing/2014/main" id="{2D50FA7C-6B6A-3A5B-0379-46E7E93DCD6A}"/>
              </a:ext>
            </a:extLst>
          </p:cNvPr>
          <p:cNvSpPr>
            <a:spLocks noGrp="1"/>
          </p:cNvSpPr>
          <p:nvPr>
            <p:ph type="body" sz="quarter" idx="10" hasCustomPrompt="1"/>
          </p:nvPr>
        </p:nvSpPr>
        <p:spPr>
          <a:xfrm>
            <a:off x="2406715" y="3716338"/>
            <a:ext cx="7378568" cy="1138533"/>
          </a:xfrm>
        </p:spPr>
        <p:txBody>
          <a:bodyPr/>
          <a:lstStyle>
            <a:lvl1pPr algn="ctr">
              <a:defRPr b="1" spc="200" baseline="0">
                <a:solidFill>
                  <a:schemeClr val="bg1"/>
                </a:solidFill>
                <a:latin typeface="+mn-lt"/>
              </a:defRPr>
            </a:lvl1pPr>
          </a:lstStyle>
          <a:p>
            <a:pPr lvl="0"/>
            <a:r>
              <a:rPr lang="fr-FR" dirty="0"/>
              <a:t>SOUS TITRE</a:t>
            </a:r>
          </a:p>
        </p:txBody>
      </p:sp>
      <p:cxnSp>
        <p:nvCxnSpPr>
          <p:cNvPr id="25" name="Connecteur droit 24">
            <a:extLst>
              <a:ext uri="{FF2B5EF4-FFF2-40B4-BE49-F238E27FC236}">
                <a16:creationId xmlns:a16="http://schemas.microsoft.com/office/drawing/2014/main" id="{8A076BF3-5F17-1AE1-ECDF-F98256EA57E7}"/>
              </a:ext>
            </a:extLst>
          </p:cNvPr>
          <p:cNvCxnSpPr/>
          <p:nvPr userDrawn="1"/>
        </p:nvCxnSpPr>
        <p:spPr>
          <a:xfrm>
            <a:off x="5506135" y="3690026"/>
            <a:ext cx="1170959"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2" name="Image 1">
            <a:extLst>
              <a:ext uri="{FF2B5EF4-FFF2-40B4-BE49-F238E27FC236}">
                <a16:creationId xmlns:a16="http://schemas.microsoft.com/office/drawing/2014/main" id="{3EC5A42B-C843-F680-BDB9-F7B3A8D71DD4}"/>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338555" y="329002"/>
            <a:ext cx="1699958" cy="955340"/>
          </a:xfrm>
          <a:prstGeom prst="rect">
            <a:avLst/>
          </a:prstGeom>
        </p:spPr>
      </p:pic>
    </p:spTree>
    <p:extLst>
      <p:ext uri="{BB962C8B-B14F-4D97-AF65-F5344CB8AC3E}">
        <p14:creationId xmlns:p14="http://schemas.microsoft.com/office/powerpoint/2010/main" val="38303849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isposition personnalisée">
    <p:bg>
      <p:bgPr>
        <a:solidFill>
          <a:schemeClr val="bg2"/>
        </a:solidFill>
        <a:effectLst/>
      </p:bgPr>
    </p:bg>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25159AD0-19BE-3CEE-DFCC-5B8AD7737294}"/>
              </a:ext>
            </a:extLst>
          </p:cNvPr>
          <p:cNvPicPr>
            <a:picLocks noChangeAspect="1"/>
          </p:cNvPicPr>
          <p:nvPr userDrawn="1"/>
        </p:nvPicPr>
        <p:blipFill>
          <a:blip r:embed="rId2">
            <a:extLst>
              <a:ext uri="{28A0092B-C50C-407E-A947-70E740481C1C}">
                <a14:useLocalDpi xmlns:a14="http://schemas.microsoft.com/office/drawing/2010/main" val="0"/>
              </a:ext>
            </a:extLst>
          </a:blip>
          <a:srcRect l="5" r="5"/>
          <a:stretch/>
        </p:blipFill>
        <p:spPr>
          <a:xfrm>
            <a:off x="-8792" y="0"/>
            <a:ext cx="12199520" cy="6862946"/>
          </a:xfrm>
          <a:prstGeom prst="rect">
            <a:avLst/>
          </a:prstGeom>
        </p:spPr>
      </p:pic>
      <p:pic>
        <p:nvPicPr>
          <p:cNvPr id="10" name="Image 9" descr="Une image contenant Graphique, capture d’écran, cercle, graphisme&#10;&#10;Description générée automatiquement">
            <a:extLst>
              <a:ext uri="{FF2B5EF4-FFF2-40B4-BE49-F238E27FC236}">
                <a16:creationId xmlns:a16="http://schemas.microsoft.com/office/drawing/2014/main" id="{D59CCF2F-96C2-65A9-B56D-F728BA8CD4E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996568" y="4683282"/>
            <a:ext cx="2087162" cy="2403686"/>
          </a:xfrm>
          <a:prstGeom prst="rect">
            <a:avLst/>
          </a:prstGeom>
        </p:spPr>
      </p:pic>
      <p:sp>
        <p:nvSpPr>
          <p:cNvPr id="16" name="Espace réservé du texte 15">
            <a:extLst>
              <a:ext uri="{FF2B5EF4-FFF2-40B4-BE49-F238E27FC236}">
                <a16:creationId xmlns:a16="http://schemas.microsoft.com/office/drawing/2014/main" id="{CF905BB8-6541-103F-E8FA-38C271C955E0}"/>
              </a:ext>
            </a:extLst>
          </p:cNvPr>
          <p:cNvSpPr>
            <a:spLocks noGrp="1"/>
          </p:cNvSpPr>
          <p:nvPr>
            <p:ph type="body" sz="quarter" idx="10" hasCustomPrompt="1"/>
          </p:nvPr>
        </p:nvSpPr>
        <p:spPr>
          <a:xfrm>
            <a:off x="747034" y="2003022"/>
            <a:ext cx="6377666" cy="2301302"/>
          </a:xfrm>
        </p:spPr>
        <p:txBody>
          <a:bodyPr anchor="b" anchorCtr="0">
            <a:noAutofit/>
          </a:bodyPr>
          <a:lstStyle>
            <a:lvl1pPr>
              <a:spcAft>
                <a:spcPts val="0"/>
              </a:spcAft>
              <a:defRPr sz="54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fr-FR" dirty="0"/>
              <a:t>Titre</a:t>
            </a:r>
            <a:br>
              <a:rPr lang="fr-FR" dirty="0"/>
            </a:br>
            <a:r>
              <a:rPr lang="fr-FR" dirty="0"/>
              <a:t>de la partie</a:t>
            </a:r>
          </a:p>
        </p:txBody>
      </p:sp>
      <p:cxnSp>
        <p:nvCxnSpPr>
          <p:cNvPr id="17" name="Connecteur droit 16">
            <a:extLst>
              <a:ext uri="{FF2B5EF4-FFF2-40B4-BE49-F238E27FC236}">
                <a16:creationId xmlns:a16="http://schemas.microsoft.com/office/drawing/2014/main" id="{507EF39F-627F-325C-992B-0A6D8372A4BF}"/>
              </a:ext>
            </a:extLst>
          </p:cNvPr>
          <p:cNvCxnSpPr>
            <a:cxnSpLocks/>
          </p:cNvCxnSpPr>
          <p:nvPr userDrawn="1"/>
        </p:nvCxnSpPr>
        <p:spPr>
          <a:xfrm>
            <a:off x="824753" y="4394127"/>
            <a:ext cx="123952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2" name="Image 1">
            <a:extLst>
              <a:ext uri="{FF2B5EF4-FFF2-40B4-BE49-F238E27FC236}">
                <a16:creationId xmlns:a16="http://schemas.microsoft.com/office/drawing/2014/main" id="{33F9D48B-76A0-4839-813F-9B67411CB36F}"/>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338556" y="329002"/>
            <a:ext cx="1699956" cy="955340"/>
          </a:xfrm>
          <a:prstGeom prst="rect">
            <a:avLst/>
          </a:prstGeom>
        </p:spPr>
      </p:pic>
    </p:spTree>
    <p:extLst>
      <p:ext uri="{BB962C8B-B14F-4D97-AF65-F5344CB8AC3E}">
        <p14:creationId xmlns:p14="http://schemas.microsoft.com/office/powerpoint/2010/main" val="13766069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u ">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6FA50C90-BBDB-06C8-9563-F8ACF438059E}"/>
              </a:ext>
            </a:extLst>
          </p:cNvPr>
          <p:cNvSpPr>
            <a:spLocks noGrp="1"/>
          </p:cNvSpPr>
          <p:nvPr>
            <p:ph idx="1"/>
          </p:nvPr>
        </p:nvSpPr>
        <p:spPr>
          <a:xfrm>
            <a:off x="410308" y="1367672"/>
            <a:ext cx="11371384" cy="4542896"/>
          </a:xfrm>
        </p:spPr>
        <p:txBody>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11" name="Titre 10">
            <a:extLst>
              <a:ext uri="{FF2B5EF4-FFF2-40B4-BE49-F238E27FC236}">
                <a16:creationId xmlns:a16="http://schemas.microsoft.com/office/drawing/2014/main" id="{D673BB0C-5980-A528-05C8-7DE753AB1504}"/>
              </a:ext>
            </a:extLst>
          </p:cNvPr>
          <p:cNvSpPr>
            <a:spLocks noGrp="1"/>
          </p:cNvSpPr>
          <p:nvPr>
            <p:ph type="title"/>
          </p:nvPr>
        </p:nvSpPr>
        <p:spPr/>
        <p:txBody>
          <a:bodyPr/>
          <a:lstStyle/>
          <a:p>
            <a:r>
              <a:rPr lang="fr-FR"/>
              <a:t>Modifiez le style du titre</a:t>
            </a:r>
            <a:endParaRPr lang="en-GB"/>
          </a:p>
        </p:txBody>
      </p:sp>
      <p:sp>
        <p:nvSpPr>
          <p:cNvPr id="12" name="Forme libre : forme 11">
            <a:extLst>
              <a:ext uri="{FF2B5EF4-FFF2-40B4-BE49-F238E27FC236}">
                <a16:creationId xmlns:a16="http://schemas.microsoft.com/office/drawing/2014/main" id="{1E60E60F-F008-12FD-8302-D7A199B96C2B}"/>
              </a:ext>
            </a:extLst>
          </p:cNvPr>
          <p:cNvSpPr/>
          <p:nvPr userDrawn="1"/>
        </p:nvSpPr>
        <p:spPr>
          <a:xfrm>
            <a:off x="10599174" y="5388078"/>
            <a:ext cx="1592826" cy="1469923"/>
          </a:xfrm>
          <a:custGeom>
            <a:avLst/>
            <a:gdLst>
              <a:gd name="connsiteX0" fmla="*/ 983226 w 1592826"/>
              <a:gd name="connsiteY0" fmla="*/ 0 h 1469923"/>
              <a:gd name="connsiteX1" fmla="*/ 1532957 w 1592826"/>
              <a:gd name="connsiteY1" fmla="*/ 167920 h 1469923"/>
              <a:gd name="connsiteX2" fmla="*/ 1592826 w 1592826"/>
              <a:gd name="connsiteY2" fmla="*/ 217316 h 1469923"/>
              <a:gd name="connsiteX3" fmla="*/ 1592826 w 1592826"/>
              <a:gd name="connsiteY3" fmla="*/ 1469923 h 1469923"/>
              <a:gd name="connsiteX4" fmla="*/ 129625 w 1592826"/>
              <a:gd name="connsiteY4" fmla="*/ 1469923 h 1469923"/>
              <a:gd name="connsiteX5" fmla="*/ 118670 w 1592826"/>
              <a:gd name="connsiteY5" fmla="*/ 1451890 h 1469923"/>
              <a:gd name="connsiteX6" fmla="*/ 0 w 1592826"/>
              <a:gd name="connsiteY6" fmla="*/ 983226 h 1469923"/>
              <a:gd name="connsiteX7" fmla="*/ 983226 w 1592826"/>
              <a:gd name="connsiteY7" fmla="*/ 0 h 146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92826" h="1469923">
                <a:moveTo>
                  <a:pt x="983226" y="0"/>
                </a:moveTo>
                <a:cubicBezTo>
                  <a:pt x="1186859" y="0"/>
                  <a:pt x="1376033" y="61904"/>
                  <a:pt x="1532957" y="167920"/>
                </a:cubicBezTo>
                <a:lnTo>
                  <a:pt x="1592826" y="217316"/>
                </a:lnTo>
                <a:lnTo>
                  <a:pt x="1592826" y="1469923"/>
                </a:lnTo>
                <a:lnTo>
                  <a:pt x="129625" y="1469923"/>
                </a:lnTo>
                <a:lnTo>
                  <a:pt x="118670" y="1451890"/>
                </a:lnTo>
                <a:cubicBezTo>
                  <a:pt x="42989" y="1312574"/>
                  <a:pt x="0" y="1152920"/>
                  <a:pt x="0" y="983226"/>
                </a:cubicBezTo>
                <a:cubicBezTo>
                  <a:pt x="0" y="440205"/>
                  <a:pt x="440205" y="0"/>
                  <a:pt x="983226" y="0"/>
                </a:cubicBezTo>
                <a:close/>
              </a:path>
            </a:pathLst>
          </a:cu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p>
        </p:txBody>
      </p:sp>
      <p:pic>
        <p:nvPicPr>
          <p:cNvPr id="2" name="Image 1" descr="Une image contenant Graphique, capture d’écran, cercle, graphisme&#10;&#10;Description générée automatiquement">
            <a:extLst>
              <a:ext uri="{FF2B5EF4-FFF2-40B4-BE49-F238E27FC236}">
                <a16:creationId xmlns:a16="http://schemas.microsoft.com/office/drawing/2014/main" id="{FAC295F1-C79A-E060-F597-230255B2E3F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9751" y="5580948"/>
            <a:ext cx="1178148" cy="1356818"/>
          </a:xfrm>
          <a:prstGeom prst="rect">
            <a:avLst/>
          </a:prstGeom>
        </p:spPr>
      </p:pic>
      <p:pic>
        <p:nvPicPr>
          <p:cNvPr id="15" name="Image 14">
            <a:extLst>
              <a:ext uri="{FF2B5EF4-FFF2-40B4-BE49-F238E27FC236}">
                <a16:creationId xmlns:a16="http://schemas.microsoft.com/office/drawing/2014/main" id="{E652AAB9-4DBB-16EB-1ED1-057D9FB7076E}"/>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0599174" y="342133"/>
            <a:ext cx="1226853" cy="689465"/>
          </a:xfrm>
          <a:prstGeom prst="rect">
            <a:avLst/>
          </a:prstGeom>
        </p:spPr>
      </p:pic>
    </p:spTree>
    <p:extLst>
      <p:ext uri="{BB962C8B-B14F-4D97-AF65-F5344CB8AC3E}">
        <p14:creationId xmlns:p14="http://schemas.microsoft.com/office/powerpoint/2010/main" val="2254381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D555E74E-6F86-6E6B-E2D7-8729042C0B02}"/>
              </a:ext>
            </a:extLst>
          </p:cNvPr>
          <p:cNvSpPr>
            <a:spLocks noGrp="1"/>
          </p:cNvSpPr>
          <p:nvPr>
            <p:ph type="dt" sz="half" idx="10"/>
          </p:nvPr>
        </p:nvSpPr>
        <p:spPr>
          <a:xfrm>
            <a:off x="410308" y="6356350"/>
            <a:ext cx="2743200" cy="365125"/>
          </a:xfrm>
          <a:prstGeom prst="rect">
            <a:avLst/>
          </a:prstGeom>
        </p:spPr>
        <p:txBody>
          <a:bodyPr/>
          <a:lstStyle/>
          <a:p>
            <a:fld id="{C8A98F8C-D45A-D340-AA03-AAF17CE35332}" type="datetime1">
              <a:rPr lang="fr-FR" smtClean="0"/>
              <a:t>19/09/2025</a:t>
            </a:fld>
            <a:endParaRPr lang="en-US"/>
          </a:p>
        </p:txBody>
      </p:sp>
      <p:sp>
        <p:nvSpPr>
          <p:cNvPr id="3" name="Espace réservé du pied de page 2">
            <a:extLst>
              <a:ext uri="{FF2B5EF4-FFF2-40B4-BE49-F238E27FC236}">
                <a16:creationId xmlns:a16="http://schemas.microsoft.com/office/drawing/2014/main" id="{08646375-F9FA-27D4-F610-537B0A66129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Espace réservé du numéro de diapositive 3">
            <a:extLst>
              <a:ext uri="{FF2B5EF4-FFF2-40B4-BE49-F238E27FC236}">
                <a16:creationId xmlns:a16="http://schemas.microsoft.com/office/drawing/2014/main" id="{78477332-5F57-4F5B-650F-C6446E05FD78}"/>
              </a:ext>
            </a:extLst>
          </p:cNvPr>
          <p:cNvSpPr>
            <a:spLocks noGrp="1"/>
          </p:cNvSpPr>
          <p:nvPr>
            <p:ph type="sldNum" sz="quarter" idx="12"/>
          </p:nvPr>
        </p:nvSpPr>
        <p:spPr>
          <a:xfrm>
            <a:off x="11738338" y="6390217"/>
            <a:ext cx="445191" cy="365125"/>
          </a:xfrm>
          <a:prstGeom prst="rect">
            <a:avLst/>
          </a:prstGeom>
        </p:spPr>
        <p:txBody>
          <a:bodyPr/>
          <a:lstStyle/>
          <a:p>
            <a:fld id="{BD8650C1-FE00-47B0-973D-77306D8B837F}" type="slidenum">
              <a:rPr lang="en-US" smtClean="0"/>
              <a:t>‹N°›</a:t>
            </a:fld>
            <a:endParaRPr lang="en-US"/>
          </a:p>
        </p:txBody>
      </p:sp>
      <p:cxnSp>
        <p:nvCxnSpPr>
          <p:cNvPr id="6" name="Connecteur droit 5">
            <a:extLst>
              <a:ext uri="{FF2B5EF4-FFF2-40B4-BE49-F238E27FC236}">
                <a16:creationId xmlns:a16="http://schemas.microsoft.com/office/drawing/2014/main" id="{49437EDA-F864-3FB1-DB37-98BFEB0BC80C}"/>
              </a:ext>
            </a:extLst>
          </p:cNvPr>
          <p:cNvCxnSpPr>
            <a:cxnSpLocks/>
          </p:cNvCxnSpPr>
          <p:nvPr userDrawn="1"/>
        </p:nvCxnSpPr>
        <p:spPr>
          <a:xfrm>
            <a:off x="11713638" y="6466946"/>
            <a:ext cx="0" cy="211667"/>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7" name="Graphique 9">
            <a:extLst>
              <a:ext uri="{FF2B5EF4-FFF2-40B4-BE49-F238E27FC236}">
                <a16:creationId xmlns:a16="http://schemas.microsoft.com/office/drawing/2014/main" id="{67AC52A8-643E-45B9-AED8-C527CF0722C6}"/>
              </a:ext>
            </a:extLst>
          </p:cNvPr>
          <p:cNvGrpSpPr/>
          <p:nvPr userDrawn="1"/>
        </p:nvGrpSpPr>
        <p:grpSpPr>
          <a:xfrm>
            <a:off x="10854273" y="6451996"/>
            <a:ext cx="766931" cy="219810"/>
            <a:chOff x="3505759" y="528463"/>
            <a:chExt cx="5396928" cy="1546814"/>
          </a:xfrm>
        </p:grpSpPr>
        <p:sp>
          <p:nvSpPr>
            <p:cNvPr id="8" name="Forme libre 7">
              <a:extLst>
                <a:ext uri="{FF2B5EF4-FFF2-40B4-BE49-F238E27FC236}">
                  <a16:creationId xmlns:a16="http://schemas.microsoft.com/office/drawing/2014/main" id="{C6AB0FBA-3307-8F24-3446-02EF3514DFF7}"/>
                </a:ext>
              </a:extLst>
            </p:cNvPr>
            <p:cNvSpPr/>
            <p:nvPr/>
          </p:nvSpPr>
          <p:spPr>
            <a:xfrm>
              <a:off x="4925101" y="1778120"/>
              <a:ext cx="297100" cy="297157"/>
            </a:xfrm>
            <a:custGeom>
              <a:avLst/>
              <a:gdLst>
                <a:gd name="connsiteX0" fmla="*/ 148598 w 297100"/>
                <a:gd name="connsiteY0" fmla="*/ 297157 h 297157"/>
                <a:gd name="connsiteX1" fmla="*/ 0 w 297100"/>
                <a:gd name="connsiteY1" fmla="*/ 148579 h 297157"/>
                <a:gd name="connsiteX2" fmla="*/ 148598 w 297100"/>
                <a:gd name="connsiteY2" fmla="*/ 0 h 297157"/>
                <a:gd name="connsiteX3" fmla="*/ 297100 w 297100"/>
                <a:gd name="connsiteY3" fmla="*/ 148579 h 297157"/>
                <a:gd name="connsiteX4" fmla="*/ 148598 w 297100"/>
                <a:gd name="connsiteY4" fmla="*/ 297157 h 2971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100" h="297157">
                  <a:moveTo>
                    <a:pt x="148598" y="297157"/>
                  </a:moveTo>
                  <a:cubicBezTo>
                    <a:pt x="66541" y="297157"/>
                    <a:pt x="0" y="230615"/>
                    <a:pt x="0" y="148579"/>
                  </a:cubicBezTo>
                  <a:cubicBezTo>
                    <a:pt x="0" y="66542"/>
                    <a:pt x="66541" y="0"/>
                    <a:pt x="148598" y="0"/>
                  </a:cubicBezTo>
                  <a:cubicBezTo>
                    <a:pt x="230655" y="0"/>
                    <a:pt x="297100" y="66542"/>
                    <a:pt x="297100" y="148579"/>
                  </a:cubicBezTo>
                  <a:cubicBezTo>
                    <a:pt x="297100" y="230615"/>
                    <a:pt x="230655" y="297157"/>
                    <a:pt x="148598" y="297157"/>
                  </a:cubicBezTo>
                  <a:close/>
                </a:path>
              </a:pathLst>
            </a:custGeom>
            <a:solidFill>
              <a:schemeClr val="bg2"/>
            </a:solidFill>
            <a:ln w="0" cap="flat">
              <a:noFill/>
              <a:prstDash val="solid"/>
              <a:miter/>
            </a:ln>
          </p:spPr>
          <p:txBody>
            <a:bodyPr rtlCol="0" anchor="ctr"/>
            <a:lstStyle/>
            <a:p>
              <a:endParaRPr lang="en-GB"/>
            </a:p>
          </p:txBody>
        </p:sp>
        <p:sp>
          <p:nvSpPr>
            <p:cNvPr id="9" name="Forme libre 8">
              <a:extLst>
                <a:ext uri="{FF2B5EF4-FFF2-40B4-BE49-F238E27FC236}">
                  <a16:creationId xmlns:a16="http://schemas.microsoft.com/office/drawing/2014/main" id="{636DE2B4-56DF-8DBF-0B90-01C9FAEF569B}"/>
                </a:ext>
              </a:extLst>
            </p:cNvPr>
            <p:cNvSpPr/>
            <p:nvPr/>
          </p:nvSpPr>
          <p:spPr>
            <a:xfrm>
              <a:off x="4958133" y="964692"/>
              <a:ext cx="231131" cy="673499"/>
            </a:xfrm>
            <a:custGeom>
              <a:avLst/>
              <a:gdLst>
                <a:gd name="connsiteX0" fmla="*/ 231131 w 231131"/>
                <a:gd name="connsiteY0" fmla="*/ 0 h 673499"/>
                <a:gd name="connsiteX1" fmla="*/ 230845 w 231131"/>
                <a:gd name="connsiteY1" fmla="*/ 673499 h 673499"/>
                <a:gd name="connsiteX2" fmla="*/ 0 w 231131"/>
                <a:gd name="connsiteY2" fmla="*/ 673499 h 673499"/>
                <a:gd name="connsiteX3" fmla="*/ 190 w 231131"/>
                <a:gd name="connsiteY3" fmla="*/ 0 h 673499"/>
                <a:gd name="connsiteX4" fmla="*/ 231131 w 231131"/>
                <a:gd name="connsiteY4" fmla="*/ 0 h 6734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131" h="673499">
                  <a:moveTo>
                    <a:pt x="231131" y="0"/>
                  </a:moveTo>
                  <a:lnTo>
                    <a:pt x="230845" y="673499"/>
                  </a:lnTo>
                  <a:lnTo>
                    <a:pt x="0" y="673499"/>
                  </a:lnTo>
                  <a:lnTo>
                    <a:pt x="190" y="0"/>
                  </a:lnTo>
                  <a:lnTo>
                    <a:pt x="231131" y="0"/>
                  </a:lnTo>
                  <a:close/>
                </a:path>
              </a:pathLst>
            </a:custGeom>
            <a:solidFill>
              <a:srgbClr val="463738"/>
            </a:solidFill>
            <a:ln w="0" cap="flat">
              <a:noFill/>
              <a:prstDash val="solid"/>
              <a:miter/>
            </a:ln>
          </p:spPr>
          <p:txBody>
            <a:bodyPr rtlCol="0" anchor="ctr"/>
            <a:lstStyle/>
            <a:p>
              <a:endParaRPr lang="en-GB"/>
            </a:p>
          </p:txBody>
        </p:sp>
        <p:sp>
          <p:nvSpPr>
            <p:cNvPr id="10" name="Forme libre 9">
              <a:extLst>
                <a:ext uri="{FF2B5EF4-FFF2-40B4-BE49-F238E27FC236}">
                  <a16:creationId xmlns:a16="http://schemas.microsoft.com/office/drawing/2014/main" id="{3D0045A5-B92C-29A2-2BA5-630B08FBFBE1}"/>
                </a:ext>
              </a:extLst>
            </p:cNvPr>
            <p:cNvSpPr/>
            <p:nvPr/>
          </p:nvSpPr>
          <p:spPr>
            <a:xfrm>
              <a:off x="4925101" y="528463"/>
              <a:ext cx="297100" cy="297062"/>
            </a:xfrm>
            <a:custGeom>
              <a:avLst/>
              <a:gdLst>
                <a:gd name="connsiteX0" fmla="*/ 148598 w 297100"/>
                <a:gd name="connsiteY0" fmla="*/ 297062 h 297062"/>
                <a:gd name="connsiteX1" fmla="*/ 0 w 297100"/>
                <a:gd name="connsiteY1" fmla="*/ 148579 h 297062"/>
                <a:gd name="connsiteX2" fmla="*/ 148598 w 297100"/>
                <a:gd name="connsiteY2" fmla="*/ 0 h 297062"/>
                <a:gd name="connsiteX3" fmla="*/ 297100 w 297100"/>
                <a:gd name="connsiteY3" fmla="*/ 148579 h 297062"/>
                <a:gd name="connsiteX4" fmla="*/ 148598 w 297100"/>
                <a:gd name="connsiteY4" fmla="*/ 297062 h 2970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100" h="297062">
                  <a:moveTo>
                    <a:pt x="148598" y="297062"/>
                  </a:moveTo>
                  <a:cubicBezTo>
                    <a:pt x="66541" y="297062"/>
                    <a:pt x="0" y="230615"/>
                    <a:pt x="0" y="148579"/>
                  </a:cubicBezTo>
                  <a:cubicBezTo>
                    <a:pt x="0" y="66542"/>
                    <a:pt x="66541" y="0"/>
                    <a:pt x="148598" y="0"/>
                  </a:cubicBezTo>
                  <a:cubicBezTo>
                    <a:pt x="230655" y="0"/>
                    <a:pt x="297100" y="66542"/>
                    <a:pt x="297100" y="148579"/>
                  </a:cubicBezTo>
                  <a:cubicBezTo>
                    <a:pt x="297100" y="230615"/>
                    <a:pt x="230655" y="297062"/>
                    <a:pt x="148598" y="297062"/>
                  </a:cubicBezTo>
                  <a:close/>
                </a:path>
              </a:pathLst>
            </a:custGeom>
            <a:solidFill>
              <a:srgbClr val="463738"/>
            </a:solidFill>
            <a:ln w="0" cap="flat">
              <a:noFill/>
              <a:prstDash val="solid"/>
              <a:miter/>
            </a:ln>
          </p:spPr>
          <p:txBody>
            <a:bodyPr rtlCol="0" anchor="ctr"/>
            <a:lstStyle/>
            <a:p>
              <a:endParaRPr lang="en-GB"/>
            </a:p>
          </p:txBody>
        </p:sp>
        <p:sp>
          <p:nvSpPr>
            <p:cNvPr id="11" name="Forme libre 10">
              <a:extLst>
                <a:ext uri="{FF2B5EF4-FFF2-40B4-BE49-F238E27FC236}">
                  <a16:creationId xmlns:a16="http://schemas.microsoft.com/office/drawing/2014/main" id="{D2ECC600-9D20-B359-27CE-744F901A0F00}"/>
                </a:ext>
              </a:extLst>
            </p:cNvPr>
            <p:cNvSpPr/>
            <p:nvPr/>
          </p:nvSpPr>
          <p:spPr>
            <a:xfrm>
              <a:off x="3505759" y="680558"/>
              <a:ext cx="625519" cy="957728"/>
            </a:xfrm>
            <a:custGeom>
              <a:avLst/>
              <a:gdLst>
                <a:gd name="connsiteX0" fmla="*/ 391057 w 625519"/>
                <a:gd name="connsiteY0" fmla="*/ 612756 h 957728"/>
                <a:gd name="connsiteX1" fmla="*/ 250931 w 625519"/>
                <a:gd name="connsiteY1" fmla="*/ 375296 h 957728"/>
                <a:gd name="connsiteX2" fmla="*/ 231988 w 625519"/>
                <a:gd name="connsiteY2" fmla="*/ 375296 h 957728"/>
                <a:gd name="connsiteX3" fmla="*/ 231988 w 625519"/>
                <a:gd name="connsiteY3" fmla="*/ 864760 h 957728"/>
                <a:gd name="connsiteX4" fmla="*/ 254358 w 625519"/>
                <a:gd name="connsiteY4" fmla="*/ 864760 h 957728"/>
                <a:gd name="connsiteX5" fmla="*/ 391057 w 625519"/>
                <a:gd name="connsiteY5" fmla="*/ 612756 h 957728"/>
                <a:gd name="connsiteX6" fmla="*/ 0 w 625519"/>
                <a:gd name="connsiteY6" fmla="*/ 957538 h 957728"/>
                <a:gd name="connsiteX7" fmla="*/ 0 w 625519"/>
                <a:gd name="connsiteY7" fmla="*/ 0 h 957728"/>
                <a:gd name="connsiteX8" fmla="*/ 232083 w 625519"/>
                <a:gd name="connsiteY8" fmla="*/ 0 h 957728"/>
                <a:gd name="connsiteX9" fmla="*/ 232083 w 625519"/>
                <a:gd name="connsiteY9" fmla="*/ 284229 h 957728"/>
                <a:gd name="connsiteX10" fmla="*/ 305573 w 625519"/>
                <a:gd name="connsiteY10" fmla="*/ 284229 h 957728"/>
                <a:gd name="connsiteX11" fmla="*/ 585538 w 625519"/>
                <a:gd name="connsiteY11" fmla="*/ 418929 h 957728"/>
                <a:gd name="connsiteX12" fmla="*/ 625520 w 625519"/>
                <a:gd name="connsiteY12" fmla="*/ 614562 h 957728"/>
                <a:gd name="connsiteX13" fmla="*/ 326515 w 625519"/>
                <a:gd name="connsiteY13" fmla="*/ 957728 h 957728"/>
                <a:gd name="connsiteX14" fmla="*/ 0 w 625519"/>
                <a:gd name="connsiteY14" fmla="*/ 957728 h 957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5519" h="957728">
                  <a:moveTo>
                    <a:pt x="391057" y="612756"/>
                  </a:moveTo>
                  <a:cubicBezTo>
                    <a:pt x="391057" y="465793"/>
                    <a:pt x="356882" y="375296"/>
                    <a:pt x="250931" y="375296"/>
                  </a:cubicBezTo>
                  <a:lnTo>
                    <a:pt x="231988" y="375296"/>
                  </a:lnTo>
                  <a:cubicBezTo>
                    <a:pt x="231988" y="375296"/>
                    <a:pt x="231988" y="864760"/>
                    <a:pt x="231988" y="864760"/>
                  </a:cubicBezTo>
                  <a:lnTo>
                    <a:pt x="254358" y="864760"/>
                  </a:lnTo>
                  <a:cubicBezTo>
                    <a:pt x="357073" y="864760"/>
                    <a:pt x="391057" y="766658"/>
                    <a:pt x="391057" y="612756"/>
                  </a:cubicBezTo>
                  <a:close/>
                  <a:moveTo>
                    <a:pt x="0" y="957538"/>
                  </a:moveTo>
                  <a:lnTo>
                    <a:pt x="0" y="0"/>
                  </a:lnTo>
                  <a:lnTo>
                    <a:pt x="232083" y="0"/>
                  </a:lnTo>
                  <a:lnTo>
                    <a:pt x="232083" y="284229"/>
                  </a:lnTo>
                  <a:cubicBezTo>
                    <a:pt x="232083" y="284229"/>
                    <a:pt x="305573" y="284229"/>
                    <a:pt x="305573" y="284229"/>
                  </a:cubicBezTo>
                  <a:cubicBezTo>
                    <a:pt x="466355" y="284229"/>
                    <a:pt x="545938" y="346874"/>
                    <a:pt x="585538" y="418929"/>
                  </a:cubicBezTo>
                  <a:cubicBezTo>
                    <a:pt x="625425" y="491365"/>
                    <a:pt x="625520" y="573972"/>
                    <a:pt x="625520" y="614562"/>
                  </a:cubicBezTo>
                  <a:cubicBezTo>
                    <a:pt x="625520" y="721409"/>
                    <a:pt x="591726" y="957728"/>
                    <a:pt x="326515" y="957728"/>
                  </a:cubicBezTo>
                  <a:lnTo>
                    <a:pt x="0" y="957728"/>
                  </a:lnTo>
                  <a:close/>
                </a:path>
              </a:pathLst>
            </a:custGeom>
            <a:solidFill>
              <a:srgbClr val="463738"/>
            </a:solidFill>
            <a:ln w="0" cap="flat">
              <a:noFill/>
              <a:prstDash val="solid"/>
              <a:miter/>
            </a:ln>
          </p:spPr>
          <p:txBody>
            <a:bodyPr rtlCol="0" anchor="ctr"/>
            <a:lstStyle/>
            <a:p>
              <a:endParaRPr lang="en-GB"/>
            </a:p>
          </p:txBody>
        </p:sp>
        <p:sp>
          <p:nvSpPr>
            <p:cNvPr id="12" name="Forme libre 11">
              <a:extLst>
                <a:ext uri="{FF2B5EF4-FFF2-40B4-BE49-F238E27FC236}">
                  <a16:creationId xmlns:a16="http://schemas.microsoft.com/office/drawing/2014/main" id="{73B30548-11A4-9857-AC32-B01898500748}"/>
                </a:ext>
              </a:extLst>
            </p:cNvPr>
            <p:cNvSpPr/>
            <p:nvPr/>
          </p:nvSpPr>
          <p:spPr>
            <a:xfrm>
              <a:off x="4232184" y="964787"/>
              <a:ext cx="625424" cy="957633"/>
            </a:xfrm>
            <a:custGeom>
              <a:avLst/>
              <a:gdLst>
                <a:gd name="connsiteX0" fmla="*/ 231988 w 625424"/>
                <a:gd name="connsiteY0" fmla="*/ 90972 h 957633"/>
                <a:gd name="connsiteX1" fmla="*/ 231988 w 625424"/>
                <a:gd name="connsiteY1" fmla="*/ 580531 h 957633"/>
                <a:gd name="connsiteX2" fmla="*/ 250931 w 625424"/>
                <a:gd name="connsiteY2" fmla="*/ 580531 h 957633"/>
                <a:gd name="connsiteX3" fmla="*/ 390962 w 625424"/>
                <a:gd name="connsiteY3" fmla="*/ 342976 h 957633"/>
                <a:gd name="connsiteX4" fmla="*/ 254263 w 625424"/>
                <a:gd name="connsiteY4" fmla="*/ 91067 h 957633"/>
                <a:gd name="connsiteX5" fmla="*/ 231893 w 625424"/>
                <a:gd name="connsiteY5" fmla="*/ 91067 h 957633"/>
                <a:gd name="connsiteX6" fmla="*/ 625329 w 625424"/>
                <a:gd name="connsiteY6" fmla="*/ 343071 h 957633"/>
                <a:gd name="connsiteX7" fmla="*/ 585443 w 625424"/>
                <a:gd name="connsiteY7" fmla="*/ 538704 h 957633"/>
                <a:gd name="connsiteX8" fmla="*/ 305478 w 625424"/>
                <a:gd name="connsiteY8" fmla="*/ 673404 h 957633"/>
                <a:gd name="connsiteX9" fmla="*/ 231988 w 625424"/>
                <a:gd name="connsiteY9" fmla="*/ 673404 h 957633"/>
                <a:gd name="connsiteX10" fmla="*/ 231988 w 625424"/>
                <a:gd name="connsiteY10" fmla="*/ 957633 h 957633"/>
                <a:gd name="connsiteX11" fmla="*/ 0 w 625424"/>
                <a:gd name="connsiteY11" fmla="*/ 957633 h 957633"/>
                <a:gd name="connsiteX12" fmla="*/ 0 w 625424"/>
                <a:gd name="connsiteY12" fmla="*/ 0 h 957633"/>
                <a:gd name="connsiteX13" fmla="*/ 326420 w 625424"/>
                <a:gd name="connsiteY13" fmla="*/ 0 h 957633"/>
                <a:gd name="connsiteX14" fmla="*/ 625425 w 625424"/>
                <a:gd name="connsiteY14" fmla="*/ 343166 h 957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25424" h="957633">
                  <a:moveTo>
                    <a:pt x="231988" y="90972"/>
                  </a:moveTo>
                  <a:lnTo>
                    <a:pt x="231988" y="580531"/>
                  </a:lnTo>
                  <a:lnTo>
                    <a:pt x="250931" y="580531"/>
                  </a:lnTo>
                  <a:cubicBezTo>
                    <a:pt x="356882" y="580531"/>
                    <a:pt x="390962" y="490034"/>
                    <a:pt x="390962" y="342976"/>
                  </a:cubicBezTo>
                  <a:cubicBezTo>
                    <a:pt x="390962" y="195918"/>
                    <a:pt x="356978" y="91067"/>
                    <a:pt x="254263" y="91067"/>
                  </a:cubicBezTo>
                  <a:lnTo>
                    <a:pt x="231893" y="91067"/>
                  </a:lnTo>
                  <a:close/>
                  <a:moveTo>
                    <a:pt x="625329" y="343071"/>
                  </a:moveTo>
                  <a:cubicBezTo>
                    <a:pt x="625329" y="383662"/>
                    <a:pt x="625329" y="466269"/>
                    <a:pt x="585443" y="538704"/>
                  </a:cubicBezTo>
                  <a:cubicBezTo>
                    <a:pt x="545747" y="610665"/>
                    <a:pt x="466260" y="673404"/>
                    <a:pt x="305478" y="673404"/>
                  </a:cubicBezTo>
                  <a:lnTo>
                    <a:pt x="231988" y="673404"/>
                  </a:lnTo>
                  <a:lnTo>
                    <a:pt x="231988" y="957633"/>
                  </a:lnTo>
                  <a:lnTo>
                    <a:pt x="0" y="957633"/>
                  </a:lnTo>
                  <a:lnTo>
                    <a:pt x="0" y="0"/>
                  </a:lnTo>
                  <a:lnTo>
                    <a:pt x="326420" y="0"/>
                  </a:lnTo>
                  <a:cubicBezTo>
                    <a:pt x="591631" y="0"/>
                    <a:pt x="625425" y="236319"/>
                    <a:pt x="625425" y="343166"/>
                  </a:cubicBezTo>
                  <a:close/>
                </a:path>
              </a:pathLst>
            </a:custGeom>
            <a:solidFill>
              <a:srgbClr val="463738"/>
            </a:solidFill>
            <a:ln w="0" cap="flat">
              <a:noFill/>
              <a:prstDash val="solid"/>
              <a:miter/>
            </a:ln>
          </p:spPr>
          <p:txBody>
            <a:bodyPr rtlCol="0" anchor="ctr"/>
            <a:lstStyle/>
            <a:p>
              <a:endParaRPr lang="en-GB"/>
            </a:p>
          </p:txBody>
        </p:sp>
        <p:sp>
          <p:nvSpPr>
            <p:cNvPr id="13" name="Forme libre 12">
              <a:extLst>
                <a:ext uri="{FF2B5EF4-FFF2-40B4-BE49-F238E27FC236}">
                  <a16:creationId xmlns:a16="http://schemas.microsoft.com/office/drawing/2014/main" id="{3794EA27-8244-141D-BAEE-20CB5F663C11}"/>
                </a:ext>
              </a:extLst>
            </p:cNvPr>
            <p:cNvSpPr/>
            <p:nvPr/>
          </p:nvSpPr>
          <p:spPr>
            <a:xfrm>
              <a:off x="7616331" y="941498"/>
              <a:ext cx="617142" cy="717892"/>
            </a:xfrm>
            <a:custGeom>
              <a:avLst/>
              <a:gdLst>
                <a:gd name="connsiteX0" fmla="*/ 313759 w 617142"/>
                <a:gd name="connsiteY0" fmla="*/ 91733 h 717892"/>
                <a:gd name="connsiteX1" fmla="*/ 229798 w 617142"/>
                <a:gd name="connsiteY1" fmla="*/ 406381 h 717892"/>
                <a:gd name="connsiteX2" fmla="*/ 598390 w 617142"/>
                <a:gd name="connsiteY2" fmla="*/ 576253 h 717892"/>
                <a:gd name="connsiteX3" fmla="*/ 598199 w 617142"/>
                <a:gd name="connsiteY3" fmla="*/ 688994 h 717892"/>
                <a:gd name="connsiteX4" fmla="*/ 383918 w 617142"/>
                <a:gd name="connsiteY4" fmla="*/ 717892 h 717892"/>
                <a:gd name="connsiteX5" fmla="*/ 0 w 617142"/>
                <a:gd name="connsiteY5" fmla="*/ 346113 h 717892"/>
                <a:gd name="connsiteX6" fmla="*/ 327753 w 617142"/>
                <a:gd name="connsiteY6" fmla="*/ 0 h 717892"/>
                <a:gd name="connsiteX7" fmla="*/ 617143 w 617142"/>
                <a:gd name="connsiteY7" fmla="*/ 278430 h 717892"/>
                <a:gd name="connsiteX8" fmla="*/ 396769 w 617142"/>
                <a:gd name="connsiteY8" fmla="*/ 278430 h 717892"/>
                <a:gd name="connsiteX9" fmla="*/ 313569 w 617142"/>
                <a:gd name="connsiteY9" fmla="*/ 91543 h 717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7142" h="717892">
                  <a:moveTo>
                    <a:pt x="313759" y="91733"/>
                  </a:moveTo>
                  <a:cubicBezTo>
                    <a:pt x="242078" y="91733"/>
                    <a:pt x="208189" y="218733"/>
                    <a:pt x="229798" y="406381"/>
                  </a:cubicBezTo>
                  <a:cubicBezTo>
                    <a:pt x="256072" y="634810"/>
                    <a:pt x="460263" y="634049"/>
                    <a:pt x="598390" y="576253"/>
                  </a:cubicBezTo>
                  <a:lnTo>
                    <a:pt x="598199" y="688994"/>
                  </a:lnTo>
                  <a:cubicBezTo>
                    <a:pt x="513286" y="712094"/>
                    <a:pt x="443985" y="717892"/>
                    <a:pt x="383918" y="717892"/>
                  </a:cubicBezTo>
                  <a:cubicBezTo>
                    <a:pt x="35412" y="717892"/>
                    <a:pt x="0" y="431667"/>
                    <a:pt x="0" y="346113"/>
                  </a:cubicBezTo>
                  <a:cubicBezTo>
                    <a:pt x="0" y="200862"/>
                    <a:pt x="51595" y="0"/>
                    <a:pt x="327753" y="0"/>
                  </a:cubicBezTo>
                  <a:cubicBezTo>
                    <a:pt x="510906" y="0"/>
                    <a:pt x="615429" y="119015"/>
                    <a:pt x="617143" y="278430"/>
                  </a:cubicBezTo>
                  <a:lnTo>
                    <a:pt x="396769" y="278430"/>
                  </a:lnTo>
                  <a:cubicBezTo>
                    <a:pt x="396197" y="178713"/>
                    <a:pt x="375255" y="91543"/>
                    <a:pt x="313569" y="91543"/>
                  </a:cubicBezTo>
                  <a:close/>
                </a:path>
              </a:pathLst>
            </a:custGeom>
            <a:solidFill>
              <a:srgbClr val="463738"/>
            </a:solidFill>
            <a:ln w="0" cap="flat">
              <a:noFill/>
              <a:prstDash val="solid"/>
              <a:miter/>
            </a:ln>
          </p:spPr>
          <p:txBody>
            <a:bodyPr rtlCol="0" anchor="ctr"/>
            <a:lstStyle/>
            <a:p>
              <a:endParaRPr lang="en-GB"/>
            </a:p>
          </p:txBody>
        </p:sp>
        <p:sp>
          <p:nvSpPr>
            <p:cNvPr id="14" name="Forme libre 13">
              <a:extLst>
                <a:ext uri="{FF2B5EF4-FFF2-40B4-BE49-F238E27FC236}">
                  <a16:creationId xmlns:a16="http://schemas.microsoft.com/office/drawing/2014/main" id="{587CC603-7A77-56C8-0630-8451526A1573}"/>
                </a:ext>
              </a:extLst>
            </p:cNvPr>
            <p:cNvSpPr/>
            <p:nvPr/>
          </p:nvSpPr>
          <p:spPr>
            <a:xfrm>
              <a:off x="8277453" y="941593"/>
              <a:ext cx="625234" cy="717892"/>
            </a:xfrm>
            <a:custGeom>
              <a:avLst/>
              <a:gdLst>
                <a:gd name="connsiteX0" fmla="*/ 392294 w 625234"/>
                <a:gd name="connsiteY0" fmla="*/ 255331 h 717892"/>
                <a:gd name="connsiteX1" fmla="*/ 392294 w 625234"/>
                <a:gd name="connsiteY1" fmla="*/ 241072 h 717892"/>
                <a:gd name="connsiteX2" fmla="*/ 315283 w 625234"/>
                <a:gd name="connsiteY2" fmla="*/ 91543 h 717892"/>
                <a:gd name="connsiteX3" fmla="*/ 229608 w 625234"/>
                <a:gd name="connsiteY3" fmla="*/ 250863 h 717892"/>
                <a:gd name="connsiteX4" fmla="*/ 229132 w 625234"/>
                <a:gd name="connsiteY4" fmla="*/ 255236 h 717892"/>
                <a:gd name="connsiteX5" fmla="*/ 392199 w 625234"/>
                <a:gd name="connsiteY5" fmla="*/ 255236 h 717892"/>
                <a:gd name="connsiteX6" fmla="*/ 625139 w 625234"/>
                <a:gd name="connsiteY6" fmla="*/ 355049 h 717892"/>
                <a:gd name="connsiteX7" fmla="*/ 226562 w 625234"/>
                <a:gd name="connsiteY7" fmla="*/ 355049 h 717892"/>
                <a:gd name="connsiteX8" fmla="*/ 226752 w 625234"/>
                <a:gd name="connsiteY8" fmla="*/ 359231 h 717892"/>
                <a:gd name="connsiteX9" fmla="*/ 598580 w 625234"/>
                <a:gd name="connsiteY9" fmla="*/ 576063 h 717892"/>
                <a:gd name="connsiteX10" fmla="*/ 598580 w 625234"/>
                <a:gd name="connsiteY10" fmla="*/ 688994 h 717892"/>
                <a:gd name="connsiteX11" fmla="*/ 389248 w 625234"/>
                <a:gd name="connsiteY11" fmla="*/ 717892 h 717892"/>
                <a:gd name="connsiteX12" fmla="*/ 0 w 625234"/>
                <a:gd name="connsiteY12" fmla="*/ 338128 h 717892"/>
                <a:gd name="connsiteX13" fmla="*/ 323660 w 625234"/>
                <a:gd name="connsiteY13" fmla="*/ 0 h 717892"/>
                <a:gd name="connsiteX14" fmla="*/ 625234 w 625234"/>
                <a:gd name="connsiteY14" fmla="*/ 287461 h 717892"/>
                <a:gd name="connsiteX15" fmla="*/ 625234 w 625234"/>
                <a:gd name="connsiteY15" fmla="*/ 355144 h 717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25234" h="717892">
                  <a:moveTo>
                    <a:pt x="392294" y="255331"/>
                  </a:moveTo>
                  <a:lnTo>
                    <a:pt x="392294" y="241072"/>
                  </a:lnTo>
                  <a:cubicBezTo>
                    <a:pt x="389343" y="171298"/>
                    <a:pt x="375064" y="91543"/>
                    <a:pt x="315283" y="91543"/>
                  </a:cubicBezTo>
                  <a:cubicBezTo>
                    <a:pt x="255500" y="91543"/>
                    <a:pt x="237794" y="158370"/>
                    <a:pt x="229608" y="250863"/>
                  </a:cubicBezTo>
                  <a:lnTo>
                    <a:pt x="229132" y="255236"/>
                  </a:lnTo>
                  <a:lnTo>
                    <a:pt x="392199" y="255236"/>
                  </a:lnTo>
                  <a:close/>
                  <a:moveTo>
                    <a:pt x="625139" y="355049"/>
                  </a:moveTo>
                  <a:lnTo>
                    <a:pt x="226562" y="355049"/>
                  </a:lnTo>
                  <a:lnTo>
                    <a:pt x="226752" y="359231"/>
                  </a:lnTo>
                  <a:cubicBezTo>
                    <a:pt x="240936" y="640514"/>
                    <a:pt x="450648" y="634620"/>
                    <a:pt x="598580" y="576063"/>
                  </a:cubicBezTo>
                  <a:lnTo>
                    <a:pt x="598580" y="688994"/>
                  </a:lnTo>
                  <a:cubicBezTo>
                    <a:pt x="513666" y="712094"/>
                    <a:pt x="454742" y="717892"/>
                    <a:pt x="389248" y="717892"/>
                  </a:cubicBezTo>
                  <a:cubicBezTo>
                    <a:pt x="50453" y="717892"/>
                    <a:pt x="0" y="466649"/>
                    <a:pt x="0" y="338128"/>
                  </a:cubicBezTo>
                  <a:cubicBezTo>
                    <a:pt x="0" y="189550"/>
                    <a:pt x="64827" y="-190"/>
                    <a:pt x="323660" y="0"/>
                  </a:cubicBezTo>
                  <a:cubicBezTo>
                    <a:pt x="514714" y="95"/>
                    <a:pt x="625234" y="120441"/>
                    <a:pt x="625234" y="287461"/>
                  </a:cubicBezTo>
                  <a:lnTo>
                    <a:pt x="625234" y="355144"/>
                  </a:lnTo>
                  <a:close/>
                </a:path>
              </a:pathLst>
            </a:custGeom>
            <a:solidFill>
              <a:srgbClr val="463738"/>
            </a:solidFill>
            <a:ln w="0" cap="flat">
              <a:noFill/>
              <a:prstDash val="solid"/>
              <a:miter/>
            </a:ln>
          </p:spPr>
          <p:txBody>
            <a:bodyPr rtlCol="0" anchor="ctr"/>
            <a:lstStyle/>
            <a:p>
              <a:endParaRPr lang="en-GB"/>
            </a:p>
          </p:txBody>
        </p:sp>
        <p:sp>
          <p:nvSpPr>
            <p:cNvPr id="15" name="Forme libre 14">
              <a:extLst>
                <a:ext uri="{FF2B5EF4-FFF2-40B4-BE49-F238E27FC236}">
                  <a16:creationId xmlns:a16="http://schemas.microsoft.com/office/drawing/2014/main" id="{BC2A65F6-CB00-6870-0EC6-4E999204E62F}"/>
                </a:ext>
              </a:extLst>
            </p:cNvPr>
            <p:cNvSpPr/>
            <p:nvPr/>
          </p:nvSpPr>
          <p:spPr>
            <a:xfrm>
              <a:off x="6141014" y="941498"/>
              <a:ext cx="608385" cy="696693"/>
            </a:xfrm>
            <a:custGeom>
              <a:avLst/>
              <a:gdLst>
                <a:gd name="connsiteX0" fmla="*/ 378301 w 608385"/>
                <a:gd name="connsiteY0" fmla="*/ 601634 h 696693"/>
                <a:gd name="connsiteX1" fmla="*/ 377540 w 608385"/>
                <a:gd name="connsiteY1" fmla="*/ 336417 h 696693"/>
                <a:gd name="connsiteX2" fmla="*/ 373161 w 608385"/>
                <a:gd name="connsiteY2" fmla="*/ 336797 h 696693"/>
                <a:gd name="connsiteX3" fmla="*/ 232274 w 608385"/>
                <a:gd name="connsiteY3" fmla="*/ 482524 h 696693"/>
                <a:gd name="connsiteX4" fmla="*/ 334607 w 608385"/>
                <a:gd name="connsiteY4" fmla="*/ 601539 h 696693"/>
                <a:gd name="connsiteX5" fmla="*/ 378301 w 608385"/>
                <a:gd name="connsiteY5" fmla="*/ 601539 h 696693"/>
                <a:gd name="connsiteX6" fmla="*/ 608385 w 608385"/>
                <a:gd name="connsiteY6" fmla="*/ 696694 h 696693"/>
                <a:gd name="connsiteX7" fmla="*/ 235891 w 608385"/>
                <a:gd name="connsiteY7" fmla="*/ 696694 h 696693"/>
                <a:gd name="connsiteX8" fmla="*/ 0 w 608385"/>
                <a:gd name="connsiteY8" fmla="*/ 488798 h 696693"/>
                <a:gd name="connsiteX9" fmla="*/ 154405 w 608385"/>
                <a:gd name="connsiteY9" fmla="*/ 276909 h 696693"/>
                <a:gd name="connsiteX10" fmla="*/ 279109 w 608385"/>
                <a:gd name="connsiteY10" fmla="*/ 252669 h 696693"/>
                <a:gd name="connsiteX11" fmla="*/ 373542 w 608385"/>
                <a:gd name="connsiteY11" fmla="*/ 250007 h 696693"/>
                <a:gd name="connsiteX12" fmla="*/ 377540 w 608385"/>
                <a:gd name="connsiteY12" fmla="*/ 250007 h 696693"/>
                <a:gd name="connsiteX13" fmla="*/ 377540 w 608385"/>
                <a:gd name="connsiteY13" fmla="*/ 228524 h 696693"/>
                <a:gd name="connsiteX14" fmla="*/ 128988 w 608385"/>
                <a:gd name="connsiteY14" fmla="*/ 112741 h 696693"/>
                <a:gd name="connsiteX15" fmla="*/ 83295 w 608385"/>
                <a:gd name="connsiteY15" fmla="*/ 128996 h 696693"/>
                <a:gd name="connsiteX16" fmla="*/ 83295 w 608385"/>
                <a:gd name="connsiteY16" fmla="*/ 25001 h 696693"/>
                <a:gd name="connsiteX17" fmla="*/ 300909 w 608385"/>
                <a:gd name="connsiteY17" fmla="*/ 0 h 696693"/>
                <a:gd name="connsiteX18" fmla="*/ 608385 w 608385"/>
                <a:gd name="connsiteY18" fmla="*/ 249342 h 696693"/>
                <a:gd name="connsiteX19" fmla="*/ 608385 w 608385"/>
                <a:gd name="connsiteY19" fmla="*/ 696694 h 696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08385" h="696693">
                  <a:moveTo>
                    <a:pt x="378301" y="601634"/>
                  </a:moveTo>
                  <a:lnTo>
                    <a:pt x="377540" y="336417"/>
                  </a:lnTo>
                  <a:lnTo>
                    <a:pt x="373161" y="336797"/>
                  </a:lnTo>
                  <a:cubicBezTo>
                    <a:pt x="316044" y="341835"/>
                    <a:pt x="232369" y="367502"/>
                    <a:pt x="232274" y="482524"/>
                  </a:cubicBezTo>
                  <a:cubicBezTo>
                    <a:pt x="232179" y="590132"/>
                    <a:pt x="284726" y="599448"/>
                    <a:pt x="334607" y="601539"/>
                  </a:cubicBezTo>
                  <a:lnTo>
                    <a:pt x="378301" y="601539"/>
                  </a:lnTo>
                  <a:close/>
                  <a:moveTo>
                    <a:pt x="608385" y="696694"/>
                  </a:moveTo>
                  <a:lnTo>
                    <a:pt x="235891" y="696694"/>
                  </a:lnTo>
                  <a:cubicBezTo>
                    <a:pt x="98621" y="696504"/>
                    <a:pt x="-190" y="640799"/>
                    <a:pt x="0" y="488798"/>
                  </a:cubicBezTo>
                  <a:cubicBezTo>
                    <a:pt x="191" y="365125"/>
                    <a:pt x="71777" y="305713"/>
                    <a:pt x="154405" y="276909"/>
                  </a:cubicBezTo>
                  <a:cubicBezTo>
                    <a:pt x="195814" y="262460"/>
                    <a:pt x="239889" y="255806"/>
                    <a:pt x="279109" y="252669"/>
                  </a:cubicBezTo>
                  <a:cubicBezTo>
                    <a:pt x="318329" y="249532"/>
                    <a:pt x="352409" y="250103"/>
                    <a:pt x="373542" y="250007"/>
                  </a:cubicBezTo>
                  <a:lnTo>
                    <a:pt x="377540" y="250007"/>
                  </a:lnTo>
                  <a:lnTo>
                    <a:pt x="377540" y="228524"/>
                  </a:lnTo>
                  <a:cubicBezTo>
                    <a:pt x="377730" y="69584"/>
                    <a:pt x="218851" y="86600"/>
                    <a:pt x="128988" y="112741"/>
                  </a:cubicBezTo>
                  <a:cubicBezTo>
                    <a:pt x="111949" y="117969"/>
                    <a:pt x="96337" y="123483"/>
                    <a:pt x="83295" y="128996"/>
                  </a:cubicBezTo>
                  <a:lnTo>
                    <a:pt x="83295" y="25001"/>
                  </a:lnTo>
                  <a:cubicBezTo>
                    <a:pt x="162687" y="6369"/>
                    <a:pt x="216757" y="0"/>
                    <a:pt x="300909" y="0"/>
                  </a:cubicBezTo>
                  <a:cubicBezTo>
                    <a:pt x="500150" y="0"/>
                    <a:pt x="608385" y="93349"/>
                    <a:pt x="608385" y="249342"/>
                  </a:cubicBezTo>
                  <a:lnTo>
                    <a:pt x="608385" y="696694"/>
                  </a:lnTo>
                  <a:close/>
                </a:path>
              </a:pathLst>
            </a:custGeom>
            <a:solidFill>
              <a:srgbClr val="463738"/>
            </a:solidFill>
            <a:ln w="0" cap="flat">
              <a:noFill/>
              <a:prstDash val="solid"/>
              <a:miter/>
            </a:ln>
          </p:spPr>
          <p:txBody>
            <a:bodyPr rtlCol="0" anchor="ctr"/>
            <a:lstStyle/>
            <a:p>
              <a:endParaRPr lang="en-GB"/>
            </a:p>
          </p:txBody>
        </p:sp>
        <p:sp>
          <p:nvSpPr>
            <p:cNvPr id="16" name="Forme libre 15">
              <a:extLst>
                <a:ext uri="{FF2B5EF4-FFF2-40B4-BE49-F238E27FC236}">
                  <a16:creationId xmlns:a16="http://schemas.microsoft.com/office/drawing/2014/main" id="{C1A8C200-38DA-F53F-FC38-13FD3466A249}"/>
                </a:ext>
              </a:extLst>
            </p:cNvPr>
            <p:cNvSpPr/>
            <p:nvPr/>
          </p:nvSpPr>
          <p:spPr>
            <a:xfrm>
              <a:off x="5767473" y="941498"/>
              <a:ext cx="369257" cy="696693"/>
            </a:xfrm>
            <a:custGeom>
              <a:avLst/>
              <a:gdLst>
                <a:gd name="connsiteX0" fmla="*/ 369258 w 369257"/>
                <a:gd name="connsiteY0" fmla="*/ 99433 h 696693"/>
                <a:gd name="connsiteX1" fmla="*/ 231226 w 369257"/>
                <a:gd name="connsiteY1" fmla="*/ 248296 h 696693"/>
                <a:gd name="connsiteX2" fmla="*/ 230845 w 369257"/>
                <a:gd name="connsiteY2" fmla="*/ 696694 h 696693"/>
                <a:gd name="connsiteX3" fmla="*/ 0 w 369257"/>
                <a:gd name="connsiteY3" fmla="*/ 696694 h 696693"/>
                <a:gd name="connsiteX4" fmla="*/ 286 w 369257"/>
                <a:gd name="connsiteY4" fmla="*/ 240977 h 696693"/>
                <a:gd name="connsiteX5" fmla="*/ 322327 w 369257"/>
                <a:gd name="connsiteY5" fmla="*/ 0 h 696693"/>
                <a:gd name="connsiteX6" fmla="*/ 369162 w 369257"/>
                <a:gd name="connsiteY6" fmla="*/ 0 h 696693"/>
                <a:gd name="connsiteX7" fmla="*/ 369162 w 369257"/>
                <a:gd name="connsiteY7" fmla="*/ 99433 h 696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9257" h="696693">
                  <a:moveTo>
                    <a:pt x="369258" y="99433"/>
                  </a:moveTo>
                  <a:cubicBezTo>
                    <a:pt x="314807" y="101904"/>
                    <a:pt x="231322" y="121201"/>
                    <a:pt x="231226" y="248296"/>
                  </a:cubicBezTo>
                  <a:lnTo>
                    <a:pt x="230845" y="696694"/>
                  </a:lnTo>
                  <a:lnTo>
                    <a:pt x="0" y="696694"/>
                  </a:lnTo>
                  <a:lnTo>
                    <a:pt x="286" y="240977"/>
                  </a:lnTo>
                  <a:cubicBezTo>
                    <a:pt x="476" y="103995"/>
                    <a:pt x="126037" y="0"/>
                    <a:pt x="322327" y="0"/>
                  </a:cubicBezTo>
                  <a:lnTo>
                    <a:pt x="369162" y="0"/>
                  </a:lnTo>
                  <a:lnTo>
                    <a:pt x="369162" y="99433"/>
                  </a:lnTo>
                  <a:close/>
                </a:path>
              </a:pathLst>
            </a:custGeom>
            <a:solidFill>
              <a:srgbClr val="463738"/>
            </a:solidFill>
            <a:ln w="0" cap="flat">
              <a:noFill/>
              <a:prstDash val="solid"/>
              <a:miter/>
            </a:ln>
          </p:spPr>
          <p:txBody>
            <a:bodyPr rtlCol="0" anchor="ctr"/>
            <a:lstStyle/>
            <a:p>
              <a:endParaRPr lang="en-GB"/>
            </a:p>
          </p:txBody>
        </p:sp>
        <p:sp>
          <p:nvSpPr>
            <p:cNvPr id="17" name="Forme libre 16">
              <a:extLst>
                <a:ext uri="{FF2B5EF4-FFF2-40B4-BE49-F238E27FC236}">
                  <a16:creationId xmlns:a16="http://schemas.microsoft.com/office/drawing/2014/main" id="{114E603B-EC20-D571-C111-EE77EEEE3DA3}"/>
                </a:ext>
              </a:extLst>
            </p:cNvPr>
            <p:cNvSpPr/>
            <p:nvPr/>
          </p:nvSpPr>
          <p:spPr>
            <a:xfrm>
              <a:off x="5336815" y="680558"/>
              <a:ext cx="427325" cy="957633"/>
            </a:xfrm>
            <a:custGeom>
              <a:avLst/>
              <a:gdLst>
                <a:gd name="connsiteX0" fmla="*/ 427231 w 427325"/>
                <a:gd name="connsiteY0" fmla="*/ 0 h 957633"/>
                <a:gd name="connsiteX1" fmla="*/ 427231 w 427325"/>
                <a:gd name="connsiteY1" fmla="*/ 97627 h 957633"/>
                <a:gd name="connsiteX2" fmla="*/ 359833 w 427325"/>
                <a:gd name="connsiteY2" fmla="*/ 99338 h 957633"/>
                <a:gd name="connsiteX3" fmla="*/ 295673 w 427325"/>
                <a:gd name="connsiteY3" fmla="*/ 112836 h 957633"/>
                <a:gd name="connsiteX4" fmla="*/ 230941 w 427325"/>
                <a:gd name="connsiteY4" fmla="*/ 226623 h 957633"/>
                <a:gd name="connsiteX5" fmla="*/ 230941 w 427325"/>
                <a:gd name="connsiteY5" fmla="*/ 284134 h 957633"/>
                <a:gd name="connsiteX6" fmla="*/ 393722 w 427325"/>
                <a:gd name="connsiteY6" fmla="*/ 284134 h 957633"/>
                <a:gd name="connsiteX7" fmla="*/ 393722 w 427325"/>
                <a:gd name="connsiteY7" fmla="*/ 383091 h 957633"/>
                <a:gd name="connsiteX8" fmla="*/ 230465 w 427325"/>
                <a:gd name="connsiteY8" fmla="*/ 383091 h 957633"/>
                <a:gd name="connsiteX9" fmla="*/ 230655 w 427325"/>
                <a:gd name="connsiteY9" fmla="*/ 957633 h 957633"/>
                <a:gd name="connsiteX10" fmla="*/ 0 w 427325"/>
                <a:gd name="connsiteY10" fmla="*/ 957633 h 957633"/>
                <a:gd name="connsiteX11" fmla="*/ 0 w 427325"/>
                <a:gd name="connsiteY11" fmla="*/ 279856 h 957633"/>
                <a:gd name="connsiteX12" fmla="*/ 380490 w 427325"/>
                <a:gd name="connsiteY12" fmla="*/ 0 h 957633"/>
                <a:gd name="connsiteX13" fmla="*/ 427326 w 427325"/>
                <a:gd name="connsiteY13" fmla="*/ 0 h 957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27325" h="957633">
                  <a:moveTo>
                    <a:pt x="427231" y="0"/>
                  </a:moveTo>
                  <a:lnTo>
                    <a:pt x="427231" y="97627"/>
                  </a:lnTo>
                  <a:cubicBezTo>
                    <a:pt x="404479" y="97627"/>
                    <a:pt x="381537" y="97627"/>
                    <a:pt x="359833" y="99338"/>
                  </a:cubicBezTo>
                  <a:cubicBezTo>
                    <a:pt x="336701" y="101144"/>
                    <a:pt x="314711" y="104946"/>
                    <a:pt x="295673" y="112836"/>
                  </a:cubicBezTo>
                  <a:cubicBezTo>
                    <a:pt x="256833" y="128901"/>
                    <a:pt x="231036" y="161792"/>
                    <a:pt x="230941" y="226623"/>
                  </a:cubicBezTo>
                  <a:lnTo>
                    <a:pt x="230941" y="284134"/>
                  </a:lnTo>
                  <a:lnTo>
                    <a:pt x="393722" y="284134"/>
                  </a:lnTo>
                  <a:lnTo>
                    <a:pt x="393722" y="383091"/>
                  </a:lnTo>
                  <a:lnTo>
                    <a:pt x="230465" y="383091"/>
                  </a:lnTo>
                  <a:lnTo>
                    <a:pt x="230655" y="957633"/>
                  </a:lnTo>
                  <a:lnTo>
                    <a:pt x="0" y="957633"/>
                  </a:lnTo>
                  <a:lnTo>
                    <a:pt x="0" y="279856"/>
                  </a:lnTo>
                  <a:cubicBezTo>
                    <a:pt x="0" y="29374"/>
                    <a:pt x="172015" y="0"/>
                    <a:pt x="380490" y="0"/>
                  </a:cubicBezTo>
                  <a:lnTo>
                    <a:pt x="427326" y="0"/>
                  </a:lnTo>
                  <a:close/>
                </a:path>
              </a:pathLst>
            </a:custGeom>
            <a:solidFill>
              <a:srgbClr val="463738"/>
            </a:solidFill>
            <a:ln w="0" cap="flat">
              <a:noFill/>
              <a:prstDash val="solid"/>
              <a:miter/>
            </a:ln>
          </p:spPr>
          <p:txBody>
            <a:bodyPr rtlCol="0" anchor="ctr"/>
            <a:lstStyle/>
            <a:p>
              <a:endParaRPr lang="en-GB"/>
            </a:p>
          </p:txBody>
        </p:sp>
        <p:sp>
          <p:nvSpPr>
            <p:cNvPr id="18" name="Forme libre 17">
              <a:extLst>
                <a:ext uri="{FF2B5EF4-FFF2-40B4-BE49-F238E27FC236}">
                  <a16:creationId xmlns:a16="http://schemas.microsoft.com/office/drawing/2014/main" id="{87586DD3-965C-E754-2433-62AF8FD66733}"/>
                </a:ext>
              </a:extLst>
            </p:cNvPr>
            <p:cNvSpPr/>
            <p:nvPr/>
          </p:nvSpPr>
          <p:spPr>
            <a:xfrm>
              <a:off x="6888287" y="961555"/>
              <a:ext cx="625424" cy="676636"/>
            </a:xfrm>
            <a:custGeom>
              <a:avLst/>
              <a:gdLst>
                <a:gd name="connsiteX0" fmla="*/ 625425 w 625424"/>
                <a:gd name="connsiteY0" fmla="*/ 676636 h 676636"/>
                <a:gd name="connsiteX1" fmla="*/ 393342 w 625424"/>
                <a:gd name="connsiteY1" fmla="*/ 676636 h 676636"/>
                <a:gd name="connsiteX2" fmla="*/ 392866 w 625424"/>
                <a:gd name="connsiteY2" fmla="*/ 270921 h 676636"/>
                <a:gd name="connsiteX3" fmla="*/ 247600 w 625424"/>
                <a:gd name="connsiteY3" fmla="*/ 102189 h 676636"/>
                <a:gd name="connsiteX4" fmla="*/ 231226 w 625424"/>
                <a:gd name="connsiteY4" fmla="*/ 102189 h 676636"/>
                <a:gd name="connsiteX5" fmla="*/ 231417 w 625424"/>
                <a:gd name="connsiteY5" fmla="*/ 676636 h 676636"/>
                <a:gd name="connsiteX6" fmla="*/ 191 w 625424"/>
                <a:gd name="connsiteY6" fmla="*/ 676636 h 676636"/>
                <a:gd name="connsiteX7" fmla="*/ 0 w 625424"/>
                <a:gd name="connsiteY7" fmla="*/ 0 h 676636"/>
                <a:gd name="connsiteX8" fmla="*/ 289866 w 625424"/>
                <a:gd name="connsiteY8" fmla="*/ 3232 h 676636"/>
                <a:gd name="connsiteX9" fmla="*/ 625329 w 625424"/>
                <a:gd name="connsiteY9" fmla="*/ 284134 h 676636"/>
                <a:gd name="connsiteX10" fmla="*/ 625329 w 625424"/>
                <a:gd name="connsiteY10" fmla="*/ 676636 h 676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5424" h="676636">
                  <a:moveTo>
                    <a:pt x="625425" y="676636"/>
                  </a:moveTo>
                  <a:lnTo>
                    <a:pt x="393342" y="676636"/>
                  </a:lnTo>
                  <a:lnTo>
                    <a:pt x="392866" y="270921"/>
                  </a:lnTo>
                  <a:cubicBezTo>
                    <a:pt x="392866" y="111030"/>
                    <a:pt x="332132" y="102570"/>
                    <a:pt x="247600" y="102189"/>
                  </a:cubicBezTo>
                  <a:lnTo>
                    <a:pt x="231226" y="102189"/>
                  </a:lnTo>
                  <a:lnTo>
                    <a:pt x="231417" y="676636"/>
                  </a:lnTo>
                  <a:lnTo>
                    <a:pt x="191" y="676636"/>
                  </a:lnTo>
                  <a:lnTo>
                    <a:pt x="0" y="0"/>
                  </a:lnTo>
                  <a:cubicBezTo>
                    <a:pt x="18753" y="1236"/>
                    <a:pt x="81296" y="3232"/>
                    <a:pt x="289866" y="3232"/>
                  </a:cubicBezTo>
                  <a:cubicBezTo>
                    <a:pt x="624282" y="3232"/>
                    <a:pt x="625234" y="158180"/>
                    <a:pt x="625329" y="284134"/>
                  </a:cubicBezTo>
                  <a:lnTo>
                    <a:pt x="625329" y="676636"/>
                  </a:lnTo>
                  <a:close/>
                </a:path>
              </a:pathLst>
            </a:custGeom>
            <a:solidFill>
              <a:srgbClr val="463738"/>
            </a:solidFill>
            <a:ln w="0" cap="flat">
              <a:noFill/>
              <a:prstDash val="solid"/>
              <a:miter/>
            </a:ln>
          </p:spPr>
          <p:txBody>
            <a:bodyPr rtlCol="0" anchor="ctr"/>
            <a:lstStyle/>
            <a:p>
              <a:endParaRPr lang="en-GB"/>
            </a:p>
          </p:txBody>
        </p:sp>
      </p:grpSp>
    </p:spTree>
    <p:extLst>
      <p:ext uri="{BB962C8B-B14F-4D97-AF65-F5344CB8AC3E}">
        <p14:creationId xmlns:p14="http://schemas.microsoft.com/office/powerpoint/2010/main" val="270097371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BF78A746-BA57-2B47-7424-C25DB1BF82B8}"/>
              </a:ext>
            </a:extLst>
          </p:cNvPr>
          <p:cNvSpPr>
            <a:spLocks noGrp="1"/>
          </p:cNvSpPr>
          <p:nvPr>
            <p:ph type="body" idx="1"/>
          </p:nvPr>
        </p:nvSpPr>
        <p:spPr>
          <a:xfrm>
            <a:off x="410308" y="1255363"/>
            <a:ext cx="11371384" cy="4921600"/>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2" name="Espace réservé du titre 1">
            <a:extLst>
              <a:ext uri="{FF2B5EF4-FFF2-40B4-BE49-F238E27FC236}">
                <a16:creationId xmlns:a16="http://schemas.microsoft.com/office/drawing/2014/main" id="{03992A40-E2B3-A942-18DE-B2D12053DB9A}"/>
              </a:ext>
            </a:extLst>
          </p:cNvPr>
          <p:cNvSpPr>
            <a:spLocks noGrp="1"/>
          </p:cNvSpPr>
          <p:nvPr>
            <p:ph type="title"/>
          </p:nvPr>
        </p:nvSpPr>
        <p:spPr>
          <a:xfrm>
            <a:off x="-767257" y="330475"/>
            <a:ext cx="5991367" cy="701123"/>
          </a:xfrm>
          <a:prstGeom prst="roundRect">
            <a:avLst>
              <a:gd name="adj" fmla="val 50000"/>
            </a:avLst>
          </a:prstGeom>
          <a:solidFill>
            <a:schemeClr val="bg2"/>
          </a:solidFill>
        </p:spPr>
        <p:txBody>
          <a:bodyPr vert="horz" wrap="none" lIns="864000" tIns="0" rIns="91440" bIns="0" rtlCol="0" anchor="t" anchorCtr="0">
            <a:spAutoFit/>
          </a:bodyPr>
          <a:lstStyle/>
          <a:p>
            <a:r>
              <a:rPr lang="fr-FR" dirty="0"/>
              <a:t>Modifiez le style du titre</a:t>
            </a:r>
            <a:endParaRPr lang="en-US" dirty="0"/>
          </a:p>
        </p:txBody>
      </p:sp>
    </p:spTree>
    <p:extLst>
      <p:ext uri="{BB962C8B-B14F-4D97-AF65-F5344CB8AC3E}">
        <p14:creationId xmlns:p14="http://schemas.microsoft.com/office/powerpoint/2010/main" val="638469983"/>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50" r:id="rId3"/>
    <p:sldLayoutId id="2147483666" r:id="rId4"/>
  </p:sldLayoutIdLst>
  <p:hf hdr="0" ftr="0" dt="0"/>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0" indent="0" algn="l" defTabSz="914400" rtl="0" eaLnBrk="1" latinLnBrk="0" hangingPunct="1">
        <a:lnSpc>
          <a:spcPct val="100000"/>
        </a:lnSpc>
        <a:spcBef>
          <a:spcPts val="0"/>
        </a:spcBef>
        <a:spcAft>
          <a:spcPts val="1200"/>
        </a:spcAft>
        <a:buFontTx/>
        <a:buNone/>
        <a:defRPr sz="3000" kern="1200" cap="all" baseline="0">
          <a:solidFill>
            <a:schemeClr val="bg2"/>
          </a:solidFill>
          <a:latin typeface="+mj-lt"/>
          <a:ea typeface="+mn-ea"/>
          <a:cs typeface="+mn-cs"/>
        </a:defRPr>
      </a:lvl1pPr>
      <a:lvl2pPr marL="7938" indent="0" algn="l" defTabSz="914400" rtl="0" eaLnBrk="1" latinLnBrk="0" hangingPunct="1">
        <a:lnSpc>
          <a:spcPct val="100000"/>
        </a:lnSpc>
        <a:spcBef>
          <a:spcPts val="500"/>
        </a:spcBef>
        <a:buFontTx/>
        <a:buNone/>
        <a:tabLst/>
        <a:defRPr sz="1600" b="1" kern="1200">
          <a:solidFill>
            <a:schemeClr val="tx1"/>
          </a:solidFill>
          <a:latin typeface="+mn-lt"/>
          <a:ea typeface="+mn-ea"/>
          <a:cs typeface="+mn-cs"/>
        </a:defRPr>
      </a:lvl2pPr>
      <a:lvl3pPr marL="7938" indent="0" algn="l" defTabSz="914400" rtl="0" eaLnBrk="1" latinLnBrk="0" hangingPunct="1">
        <a:lnSpc>
          <a:spcPct val="100000"/>
        </a:lnSpc>
        <a:spcBef>
          <a:spcPts val="500"/>
        </a:spcBef>
        <a:buFontTx/>
        <a:buNone/>
        <a:tabLst/>
        <a:defRPr sz="1600" kern="1200">
          <a:solidFill>
            <a:schemeClr val="tx1"/>
          </a:solidFill>
          <a:latin typeface="+mn-lt"/>
          <a:ea typeface="+mn-ea"/>
          <a:cs typeface="+mn-cs"/>
        </a:defRPr>
      </a:lvl3pPr>
      <a:lvl4pPr marL="184150" indent="-176213" algn="l" defTabSz="914400" rtl="0" eaLnBrk="1" latinLnBrk="0" hangingPunct="1">
        <a:lnSpc>
          <a:spcPct val="100000"/>
        </a:lnSpc>
        <a:spcBef>
          <a:spcPts val="200"/>
        </a:spcBef>
        <a:buClr>
          <a:schemeClr val="tx2"/>
        </a:buClr>
        <a:buFontTx/>
        <a:buBlip>
          <a:blip r:embed="rId6"/>
        </a:buBlip>
        <a:tabLst/>
        <a:defRPr sz="1600" kern="1200">
          <a:solidFill>
            <a:schemeClr val="tx1"/>
          </a:solidFill>
          <a:latin typeface="+mn-lt"/>
          <a:ea typeface="+mn-ea"/>
          <a:cs typeface="+mn-cs"/>
        </a:defRPr>
      </a:lvl4pPr>
      <a:lvl5pPr marL="360363" indent="-176213" algn="l" defTabSz="914400" rtl="0" eaLnBrk="1" latinLnBrk="0" hangingPunct="1">
        <a:lnSpc>
          <a:spcPct val="100000"/>
        </a:lnSpc>
        <a:spcBef>
          <a:spcPts val="200"/>
        </a:spcBef>
        <a:buClr>
          <a:schemeClr val="bg2"/>
        </a:buClr>
        <a:buFont typeface="Arial" panose="020B0604020202020204" pitchFamily="34" charset="0"/>
        <a:buChar char="•"/>
        <a:tabLst/>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hyperlink" Target="https://big.bpifrance.fr/fr/session/94516ecd-a22a-f011-8b3d-6045bd903b46/comment-preparer-un-projet-de-transmission-d-entreprise-"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re 10">
            <a:extLst>
              <a:ext uri="{FF2B5EF4-FFF2-40B4-BE49-F238E27FC236}">
                <a16:creationId xmlns:a16="http://schemas.microsoft.com/office/drawing/2014/main" id="{05593CF2-38F6-FC72-ACEC-881DF074D087}"/>
              </a:ext>
            </a:extLst>
          </p:cNvPr>
          <p:cNvSpPr>
            <a:spLocks noGrp="1"/>
          </p:cNvSpPr>
          <p:nvPr>
            <p:ph type="ctrTitle"/>
          </p:nvPr>
        </p:nvSpPr>
        <p:spPr>
          <a:xfrm>
            <a:off x="1592657" y="2351397"/>
            <a:ext cx="9006686" cy="2155205"/>
          </a:xfrm>
        </p:spPr>
        <p:txBody>
          <a:bodyPr/>
          <a:lstStyle/>
          <a:p>
            <a:r>
              <a:rPr lang="fr-FR" u="sng" dirty="0">
                <a:hlinkClick r:id="rId2">
                  <a:extLst>
                    <a:ext uri="{A12FA001-AC4F-418D-AE19-62706E023703}">
                      <ahyp:hlinkClr xmlns:ahyp="http://schemas.microsoft.com/office/drawing/2018/hyperlinkcolor" val="tx"/>
                    </a:ext>
                  </a:extLst>
                </a:hlinkClick>
              </a:rPr>
              <a:t>Comment préparer un projet</a:t>
            </a:r>
            <a:br>
              <a:rPr lang="fr-FR" u="sng" dirty="0">
                <a:hlinkClick r:id="rId2">
                  <a:extLst>
                    <a:ext uri="{A12FA001-AC4F-418D-AE19-62706E023703}">
                      <ahyp:hlinkClr xmlns:ahyp="http://schemas.microsoft.com/office/drawing/2018/hyperlinkcolor" val="tx"/>
                    </a:ext>
                  </a:extLst>
                </a:hlinkClick>
              </a:rPr>
            </a:br>
            <a:r>
              <a:rPr lang="fr-FR" u="sng" dirty="0">
                <a:hlinkClick r:id="rId2">
                  <a:extLst>
                    <a:ext uri="{A12FA001-AC4F-418D-AE19-62706E023703}">
                      <ahyp:hlinkClr xmlns:ahyp="http://schemas.microsoft.com/office/drawing/2018/hyperlinkcolor" val="tx"/>
                    </a:ext>
                  </a:extLst>
                </a:hlinkClick>
              </a:rPr>
              <a:t>de transmission d'entreprise ?</a:t>
            </a:r>
            <a:endParaRPr lang="fr-FR" u="sng" dirty="0"/>
          </a:p>
        </p:txBody>
      </p:sp>
    </p:spTree>
    <p:extLst>
      <p:ext uri="{BB962C8B-B14F-4D97-AF65-F5344CB8AC3E}">
        <p14:creationId xmlns:p14="http://schemas.microsoft.com/office/powerpoint/2010/main" val="18780402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F4957A-2969-5846-7288-477B4F7E3212}"/>
            </a:ext>
          </a:extLst>
        </p:cNvPr>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BCD3E68F-D608-8847-715B-9A18C9B196F9}"/>
              </a:ext>
            </a:extLst>
          </p:cNvPr>
          <p:cNvSpPr>
            <a:spLocks noGrp="1"/>
          </p:cNvSpPr>
          <p:nvPr>
            <p:ph idx="1"/>
          </p:nvPr>
        </p:nvSpPr>
        <p:spPr>
          <a:xfrm>
            <a:off x="410308" y="1367672"/>
            <a:ext cx="11371384" cy="4787186"/>
          </a:xfrm>
        </p:spPr>
        <p:txBody>
          <a:bodyPr>
            <a:normAutofit/>
          </a:bodyPr>
          <a:lstStyle/>
          <a:p>
            <a:r>
              <a:rPr lang="fr-FR" sz="2600" dirty="0"/>
              <a:t>Assurer la continuité de la relation client </a:t>
            </a:r>
          </a:p>
          <a:p>
            <a:pPr lvl="1"/>
            <a:endParaRPr lang="fr-FR" dirty="0"/>
          </a:p>
          <a:p>
            <a:pPr lvl="1" algn="just"/>
            <a:r>
              <a:rPr lang="fr-FR" dirty="0"/>
              <a:t>Maintenir la confiance des clients durant la phase transitoire en communiquant de manière adaptée sur la transmission </a:t>
            </a:r>
          </a:p>
          <a:p>
            <a:pPr lvl="1" algn="just"/>
            <a:endParaRPr lang="fr-FR" dirty="0"/>
          </a:p>
          <a:p>
            <a:pPr lvl="1" algn="just"/>
            <a:r>
              <a:rPr lang="fr-FR" dirty="0"/>
              <a:t>Mettre en place des plans de transition pour les clients identifiés comme stratégiques.</a:t>
            </a:r>
          </a:p>
          <a:p>
            <a:pPr lvl="1"/>
            <a:endParaRPr lang="fr-FR" dirty="0"/>
          </a:p>
          <a:p>
            <a:pPr marL="0" lvl="1">
              <a:spcBef>
                <a:spcPts val="0"/>
              </a:spcBef>
              <a:spcAft>
                <a:spcPts val="1200"/>
              </a:spcAft>
              <a:buSzPts val="1800"/>
            </a:pPr>
            <a:endParaRPr lang="fr-FR" sz="2600" cap="all" dirty="0">
              <a:solidFill>
                <a:schemeClr val="bg2"/>
              </a:solidFill>
              <a:latin typeface="+mj-lt"/>
            </a:endParaRPr>
          </a:p>
          <a:p>
            <a:pPr marL="0" lvl="1">
              <a:spcBef>
                <a:spcPts val="0"/>
              </a:spcBef>
              <a:spcAft>
                <a:spcPts val="1200"/>
              </a:spcAft>
              <a:buSzPts val="1800"/>
            </a:pPr>
            <a:r>
              <a:rPr lang="fr-FR" sz="2600" cap="all" dirty="0">
                <a:solidFill>
                  <a:schemeClr val="bg2"/>
                </a:solidFill>
                <a:latin typeface="+mj-lt"/>
              </a:rPr>
              <a:t>Anticiper ce passage de relais.</a:t>
            </a:r>
          </a:p>
          <a:p>
            <a:endParaRPr lang="fr-FR" dirty="0"/>
          </a:p>
        </p:txBody>
      </p:sp>
      <p:sp>
        <p:nvSpPr>
          <p:cNvPr id="2" name="Titre 1">
            <a:extLst>
              <a:ext uri="{FF2B5EF4-FFF2-40B4-BE49-F238E27FC236}">
                <a16:creationId xmlns:a16="http://schemas.microsoft.com/office/drawing/2014/main" id="{99F34CC3-CD81-B9F5-2EAE-BE2BED0781C3}"/>
              </a:ext>
            </a:extLst>
          </p:cNvPr>
          <p:cNvSpPr>
            <a:spLocks noGrp="1"/>
          </p:cNvSpPr>
          <p:nvPr>
            <p:ph type="title"/>
          </p:nvPr>
        </p:nvSpPr>
        <p:spPr>
          <a:xfrm>
            <a:off x="-767257" y="330475"/>
            <a:ext cx="11256469" cy="701123"/>
          </a:xfrm>
        </p:spPr>
        <p:txBody>
          <a:bodyPr/>
          <a:lstStyle/>
          <a:p>
            <a:r>
              <a:rPr lang="fr-FR" dirty="0"/>
              <a:t>Préparer la transmission de mon entreprise - Clients </a:t>
            </a:r>
          </a:p>
        </p:txBody>
      </p:sp>
    </p:spTree>
    <p:extLst>
      <p:ext uri="{BB962C8B-B14F-4D97-AF65-F5344CB8AC3E}">
        <p14:creationId xmlns:p14="http://schemas.microsoft.com/office/powerpoint/2010/main" val="7588986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5BFA4B-DDA2-F8AC-3CD3-6C48037CF179}"/>
            </a:ext>
          </a:extLst>
        </p:cNvPr>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E8A6AECF-EEDD-58A5-0902-A2CF52B95D8A}"/>
              </a:ext>
            </a:extLst>
          </p:cNvPr>
          <p:cNvSpPr>
            <a:spLocks noGrp="1"/>
          </p:cNvSpPr>
          <p:nvPr>
            <p:ph idx="1"/>
          </p:nvPr>
        </p:nvSpPr>
        <p:spPr>
          <a:xfrm>
            <a:off x="473370" y="1519021"/>
            <a:ext cx="11371384" cy="4787186"/>
          </a:xfrm>
        </p:spPr>
        <p:txBody>
          <a:bodyPr>
            <a:normAutofit fontScale="85000" lnSpcReduction="20000"/>
          </a:bodyPr>
          <a:lstStyle/>
          <a:p>
            <a:pPr marL="114300">
              <a:lnSpc>
                <a:spcPct val="90000"/>
              </a:lnSpc>
            </a:pPr>
            <a:r>
              <a:rPr lang="fr-FR" sz="2600" dirty="0"/>
              <a:t>Gestion de la relation avec mes fournisseurs </a:t>
            </a:r>
          </a:p>
          <a:p>
            <a:pPr lvl="1" algn="just">
              <a:lnSpc>
                <a:spcPct val="150000"/>
              </a:lnSpc>
            </a:pPr>
            <a:r>
              <a:rPr lang="fr-FR" dirty="0"/>
              <a:t>=&gt; Recenser et analyser les principaux contrats d’approvisionnement, contrats de prestations etc.</a:t>
            </a:r>
          </a:p>
          <a:p>
            <a:pPr lvl="1" algn="just">
              <a:lnSpc>
                <a:spcPct val="150000"/>
              </a:lnSpc>
            </a:pPr>
            <a:r>
              <a:rPr lang="fr-FR" dirty="0"/>
              <a:t>=&gt; Analyser les conditions générales du fournisseur</a:t>
            </a:r>
          </a:p>
          <a:p>
            <a:pPr lvl="1" algn="just">
              <a:lnSpc>
                <a:spcPct val="150000"/>
              </a:lnSpc>
            </a:pPr>
            <a:r>
              <a:rPr lang="fr-FR" dirty="0"/>
              <a:t>=&gt; Vérifier les clauses spécifiques (exclusivité, rattachement à un réseau et conditions afférentes, etc.) </a:t>
            </a:r>
          </a:p>
          <a:p>
            <a:pPr lvl="1" algn="just">
              <a:lnSpc>
                <a:spcPct val="150000"/>
              </a:lnSpc>
            </a:pPr>
            <a:r>
              <a:rPr lang="fr-FR" dirty="0"/>
              <a:t>=&gt; Relation avec des apporteurs d’affaires ?</a:t>
            </a:r>
          </a:p>
          <a:p>
            <a:pPr lvl="1" algn="just">
              <a:lnSpc>
                <a:spcPct val="150000"/>
              </a:lnSpc>
            </a:pPr>
            <a:r>
              <a:rPr lang="fr-FR" dirty="0"/>
              <a:t>=&gt; Les contrats d’assurances sont-ils adaptés en terme de risques et de montants ?</a:t>
            </a:r>
          </a:p>
          <a:p>
            <a:pPr lvl="1" algn="just">
              <a:lnSpc>
                <a:spcPct val="150000"/>
              </a:lnSpc>
            </a:pPr>
            <a:r>
              <a:rPr lang="fr-FR" dirty="0"/>
              <a:t>=&gt; A qui appartient l’immobilier : le bail est-il conforme et à jour ? Travaux à venir ? Loyer en lien avec le marché ?</a:t>
            </a:r>
          </a:p>
          <a:p>
            <a:pPr lvl="1" algn="just">
              <a:lnSpc>
                <a:spcPct val="150000"/>
              </a:lnSpc>
            </a:pPr>
            <a:r>
              <a:rPr lang="fr-FR" dirty="0"/>
              <a:t>=&gt; L’entreprise réalise-t-elle de la R&amp;D ?</a:t>
            </a:r>
          </a:p>
          <a:p>
            <a:pPr lvl="1" algn="just">
              <a:lnSpc>
                <a:spcPct val="150000"/>
              </a:lnSpc>
            </a:pPr>
            <a:r>
              <a:rPr lang="fr-FR" dirty="0"/>
              <a:t>=&gt; A qui appartiennent les brevets, marques ? Y-a-t-il des redevances payées pour exploiter le brevet ?</a:t>
            </a:r>
          </a:p>
          <a:p>
            <a:pPr lvl="1"/>
            <a:endParaRPr lang="fr-FR" dirty="0"/>
          </a:p>
          <a:p>
            <a:pPr marL="114300"/>
            <a:r>
              <a:rPr lang="fr-FR" sz="2600" dirty="0"/>
              <a:t>Prévenir les risques de ruptures de relations commerciales</a:t>
            </a:r>
          </a:p>
          <a:p>
            <a:pPr lvl="1" algn="just">
              <a:lnSpc>
                <a:spcPct val="170000"/>
              </a:lnSpc>
            </a:pPr>
            <a:r>
              <a:rPr lang="fr-FR" dirty="0"/>
              <a:t>=&gt; Anticiper les discussions avec les principaux fournisseurs sur la continuité des relations commerciales</a:t>
            </a:r>
          </a:p>
          <a:p>
            <a:pPr lvl="1" algn="just">
              <a:lnSpc>
                <a:spcPct val="170000"/>
              </a:lnSpc>
            </a:pPr>
            <a:r>
              <a:rPr lang="fr-FR" dirty="0"/>
              <a:t>=&gt; Identifier des fournisseurs de substitution si un risque de rupture est avéré.</a:t>
            </a:r>
          </a:p>
          <a:p>
            <a:endParaRPr lang="fr-FR" dirty="0"/>
          </a:p>
        </p:txBody>
      </p:sp>
      <p:sp>
        <p:nvSpPr>
          <p:cNvPr id="2" name="Titre 1">
            <a:extLst>
              <a:ext uri="{FF2B5EF4-FFF2-40B4-BE49-F238E27FC236}">
                <a16:creationId xmlns:a16="http://schemas.microsoft.com/office/drawing/2014/main" id="{E4EA2DBA-FD0D-0AF5-E1A8-6A34DBA5FB74}"/>
              </a:ext>
            </a:extLst>
          </p:cNvPr>
          <p:cNvSpPr>
            <a:spLocks noGrp="1"/>
          </p:cNvSpPr>
          <p:nvPr>
            <p:ph type="title"/>
          </p:nvPr>
        </p:nvSpPr>
        <p:spPr>
          <a:xfrm>
            <a:off x="-767257" y="330475"/>
            <a:ext cx="11068722" cy="623221"/>
          </a:xfrm>
        </p:spPr>
        <p:txBody>
          <a:bodyPr/>
          <a:lstStyle/>
          <a:p>
            <a:r>
              <a:rPr lang="fr-FR" sz="3200" dirty="0"/>
              <a:t>Préparer la transmission de mon entreprise - FOURNISSEURS </a:t>
            </a:r>
          </a:p>
        </p:txBody>
      </p:sp>
    </p:spTree>
    <p:extLst>
      <p:ext uri="{BB962C8B-B14F-4D97-AF65-F5344CB8AC3E}">
        <p14:creationId xmlns:p14="http://schemas.microsoft.com/office/powerpoint/2010/main" val="32337738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DC8BE5-E292-55F9-3FC9-5E84A4D6BFFC}"/>
            </a:ext>
          </a:extLst>
        </p:cNvPr>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F4DBF7AA-16B3-3A6C-2775-5DC46583744B}"/>
              </a:ext>
            </a:extLst>
          </p:cNvPr>
          <p:cNvSpPr>
            <a:spLocks noGrp="1"/>
          </p:cNvSpPr>
          <p:nvPr>
            <p:ph idx="1"/>
          </p:nvPr>
        </p:nvSpPr>
        <p:spPr>
          <a:xfrm>
            <a:off x="129342" y="1260467"/>
            <a:ext cx="11371384" cy="5058352"/>
          </a:xfrm>
        </p:spPr>
        <p:txBody>
          <a:bodyPr>
            <a:normAutofit fontScale="70000" lnSpcReduction="20000"/>
          </a:bodyPr>
          <a:lstStyle/>
          <a:p>
            <a:pPr marL="114300">
              <a:lnSpc>
                <a:spcPct val="90000"/>
              </a:lnSpc>
            </a:pPr>
            <a:r>
              <a:rPr lang="fr-FR" sz="3400" dirty="0"/>
              <a:t>Identifier la personne « relais »</a:t>
            </a:r>
          </a:p>
          <a:p>
            <a:pPr lvl="1" algn="just">
              <a:lnSpc>
                <a:spcPct val="170000"/>
              </a:lnSpc>
            </a:pPr>
            <a:r>
              <a:rPr lang="fr-FR" sz="1800" dirty="0"/>
              <a:t>Avant d’engager le processus de transmission il est souvent nécessaire d’identifier dans l’équipe en place la personne qui deviendra le relais entre l’ancien et le nouveau dirigeant. Cette personne connait et partage les valeurs de l’équipe en place et sera un atout important pour le repreneur (prise de participation ?)</a:t>
            </a:r>
          </a:p>
          <a:p>
            <a:pPr lvl="1" algn="just">
              <a:lnSpc>
                <a:spcPct val="170000"/>
              </a:lnSpc>
            </a:pPr>
            <a:r>
              <a:rPr lang="fr-FR" sz="1800" dirty="0"/>
              <a:t>Sécuriser les « Hommes – Femmes » Clés au sein de l’Entreprise ?</a:t>
            </a:r>
          </a:p>
          <a:p>
            <a:pPr lvl="1"/>
            <a:endParaRPr lang="fr-FR" dirty="0"/>
          </a:p>
          <a:p>
            <a:pPr marL="114300">
              <a:lnSpc>
                <a:spcPct val="90000"/>
              </a:lnSpc>
            </a:pPr>
            <a:r>
              <a:rPr lang="fr-FR" sz="3400" dirty="0"/>
              <a:t>Préparer un dossier de présentation de l’équipe et des avantages sociaux</a:t>
            </a:r>
          </a:p>
          <a:p>
            <a:pPr lvl="1" algn="just">
              <a:lnSpc>
                <a:spcPct val="170000"/>
              </a:lnSpc>
            </a:pPr>
            <a:r>
              <a:rPr lang="fr-FR" sz="1800" dirty="0"/>
              <a:t>=&gt; Présenter l’effectif : organigramme, fiche de poste, ancienneté, salaire annuelle, avantages sociaux.</a:t>
            </a:r>
          </a:p>
          <a:p>
            <a:pPr lvl="1" algn="just">
              <a:lnSpc>
                <a:spcPct val="170000"/>
              </a:lnSpc>
            </a:pPr>
            <a:r>
              <a:rPr lang="fr-FR" sz="1800" dirty="0"/>
              <a:t>=&gt; S’assurer de la conformité sur les obligations légales en terme de représentativité, d’affichage obligatoire, </a:t>
            </a:r>
            <a:r>
              <a:rPr lang="fr-FR" sz="1800" dirty="0" err="1"/>
              <a:t>Duerp</a:t>
            </a:r>
            <a:r>
              <a:rPr lang="fr-FR" sz="1800" dirty="0"/>
              <a:t>, Contrats    collectifs, application de la convention collective, RDPG…</a:t>
            </a:r>
          </a:p>
          <a:p>
            <a:pPr marL="293688" lvl="1" indent="-285750" algn="just">
              <a:lnSpc>
                <a:spcPct val="150000"/>
              </a:lnSpc>
              <a:buFont typeface="Symbol" panose="05050102010706020507" pitchFamily="18" charset="2"/>
              <a:buChar char="Þ"/>
            </a:pPr>
            <a:endParaRPr lang="fr-FR" dirty="0"/>
          </a:p>
          <a:p>
            <a:pPr marL="114300">
              <a:lnSpc>
                <a:spcPct val="90000"/>
              </a:lnSpc>
            </a:pPr>
            <a:r>
              <a:rPr lang="fr-FR" sz="3400" dirty="0"/>
              <a:t>Accompagnement des salariés </a:t>
            </a:r>
          </a:p>
          <a:p>
            <a:pPr lvl="1" algn="just">
              <a:lnSpc>
                <a:spcPct val="170000"/>
              </a:lnSpc>
            </a:pPr>
            <a:r>
              <a:rPr lang="fr-FR" sz="1900" dirty="0"/>
              <a:t>Une communication adaptée et, selon le cas, la mise en place d’un plan d’accompagnement ou d’information renforcée peuvent être nécessaires.</a:t>
            </a:r>
          </a:p>
          <a:p>
            <a:pPr lvl="1" algn="just">
              <a:lnSpc>
                <a:spcPct val="170000"/>
              </a:lnSpc>
            </a:pPr>
            <a:r>
              <a:rPr lang="fr-FR" sz="1900" dirty="0"/>
              <a:t>L’identification du salarié relais est forcément un plus dans la réussite du projet</a:t>
            </a:r>
          </a:p>
          <a:p>
            <a:pPr marL="293688" lvl="1" indent="-285750" algn="just">
              <a:lnSpc>
                <a:spcPct val="150000"/>
              </a:lnSpc>
              <a:buFont typeface="Symbol" panose="05050102010706020507" pitchFamily="18" charset="2"/>
              <a:buChar char="Þ"/>
            </a:pPr>
            <a:endParaRPr lang="fr-FR" dirty="0"/>
          </a:p>
          <a:p>
            <a:pPr marL="596900" lvl="1"/>
            <a:endParaRPr lang="fr-FR" dirty="0"/>
          </a:p>
          <a:p>
            <a:endParaRPr lang="fr-FR" dirty="0"/>
          </a:p>
        </p:txBody>
      </p:sp>
      <p:sp>
        <p:nvSpPr>
          <p:cNvPr id="2" name="Titre 1">
            <a:extLst>
              <a:ext uri="{FF2B5EF4-FFF2-40B4-BE49-F238E27FC236}">
                <a16:creationId xmlns:a16="http://schemas.microsoft.com/office/drawing/2014/main" id="{FFDF472A-A06A-3A70-32F3-05A641E9F04B}"/>
              </a:ext>
            </a:extLst>
          </p:cNvPr>
          <p:cNvSpPr>
            <a:spLocks noGrp="1"/>
          </p:cNvSpPr>
          <p:nvPr>
            <p:ph type="title"/>
          </p:nvPr>
        </p:nvSpPr>
        <p:spPr>
          <a:xfrm>
            <a:off x="-767257" y="330475"/>
            <a:ext cx="10979704" cy="623221"/>
          </a:xfrm>
        </p:spPr>
        <p:txBody>
          <a:bodyPr/>
          <a:lstStyle/>
          <a:p>
            <a:r>
              <a:rPr lang="fr-FR" sz="3200" dirty="0"/>
              <a:t>Préparer la transmission de mon entreprise – RH / SALARIES</a:t>
            </a:r>
          </a:p>
        </p:txBody>
      </p:sp>
    </p:spTree>
    <p:extLst>
      <p:ext uri="{BB962C8B-B14F-4D97-AF65-F5344CB8AC3E}">
        <p14:creationId xmlns:p14="http://schemas.microsoft.com/office/powerpoint/2010/main" val="9380112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4070EE-2A44-19D2-8B03-1A9E3CA2FEB3}"/>
            </a:ext>
          </a:extLst>
        </p:cNvPr>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19C1B576-6C76-E038-89B5-8C6072370292}"/>
              </a:ext>
            </a:extLst>
          </p:cNvPr>
          <p:cNvSpPr>
            <a:spLocks noGrp="1"/>
          </p:cNvSpPr>
          <p:nvPr>
            <p:ph idx="1"/>
          </p:nvPr>
        </p:nvSpPr>
        <p:spPr>
          <a:xfrm>
            <a:off x="473370" y="1260467"/>
            <a:ext cx="11371384" cy="5058352"/>
          </a:xfrm>
        </p:spPr>
        <p:txBody>
          <a:bodyPr>
            <a:normAutofit fontScale="92500" lnSpcReduction="20000"/>
          </a:bodyPr>
          <a:lstStyle/>
          <a:p>
            <a:pPr lvl="1">
              <a:lnSpc>
                <a:spcPct val="170000"/>
              </a:lnSpc>
            </a:pPr>
            <a:r>
              <a:rPr lang="fr-FR" sz="2400" dirty="0"/>
              <a:t>✅ Ai-je identifié mes objectifs personnels ?</a:t>
            </a:r>
          </a:p>
          <a:p>
            <a:pPr lvl="1">
              <a:lnSpc>
                <a:spcPct val="170000"/>
              </a:lnSpc>
            </a:pPr>
            <a:br>
              <a:rPr lang="fr-FR" sz="2400" dirty="0"/>
            </a:br>
            <a:r>
              <a:rPr lang="fr-FR" sz="2400" dirty="0"/>
              <a:t>✅ Mon entreprise est-elle transmissible en l’état ?</a:t>
            </a:r>
          </a:p>
          <a:p>
            <a:pPr lvl="1">
              <a:lnSpc>
                <a:spcPct val="170000"/>
              </a:lnSpc>
            </a:pPr>
            <a:br>
              <a:rPr lang="fr-FR" sz="2400" dirty="0"/>
            </a:br>
            <a:r>
              <a:rPr lang="fr-FR" sz="2400" dirty="0"/>
              <a:t>✅ Ai-je envisagé tous les scénarios de succession ?</a:t>
            </a:r>
          </a:p>
          <a:p>
            <a:pPr lvl="1">
              <a:lnSpc>
                <a:spcPct val="170000"/>
              </a:lnSpc>
            </a:pPr>
            <a:br>
              <a:rPr lang="fr-FR" sz="2400" dirty="0"/>
            </a:br>
            <a:r>
              <a:rPr lang="fr-FR" sz="2400" dirty="0"/>
              <a:t>✅ Ai-je consulté des professionnels compétents ?</a:t>
            </a:r>
          </a:p>
          <a:p>
            <a:pPr lvl="1">
              <a:lnSpc>
                <a:spcPct val="170000"/>
              </a:lnSpc>
            </a:pPr>
            <a:br>
              <a:rPr lang="fr-FR" sz="2400" dirty="0"/>
            </a:br>
            <a:r>
              <a:rPr lang="fr-FR" sz="2400" dirty="0"/>
              <a:t>✅ Ai-je commencé suffisamment tôt ?</a:t>
            </a:r>
          </a:p>
          <a:p>
            <a:pPr marL="293688" lvl="1" indent="-285750" algn="just">
              <a:lnSpc>
                <a:spcPct val="150000"/>
              </a:lnSpc>
              <a:buFont typeface="Symbol" panose="05050102010706020507" pitchFamily="18" charset="2"/>
              <a:buChar char="Þ"/>
            </a:pPr>
            <a:endParaRPr lang="fr-FR" dirty="0"/>
          </a:p>
          <a:p>
            <a:pPr marL="596900" lvl="1"/>
            <a:endParaRPr lang="fr-FR" dirty="0"/>
          </a:p>
          <a:p>
            <a:endParaRPr lang="fr-FR" dirty="0"/>
          </a:p>
        </p:txBody>
      </p:sp>
      <p:sp>
        <p:nvSpPr>
          <p:cNvPr id="2" name="Titre 1">
            <a:extLst>
              <a:ext uri="{FF2B5EF4-FFF2-40B4-BE49-F238E27FC236}">
                <a16:creationId xmlns:a16="http://schemas.microsoft.com/office/drawing/2014/main" id="{501C216E-3450-75BC-94F4-6C7A64CCF47E}"/>
              </a:ext>
            </a:extLst>
          </p:cNvPr>
          <p:cNvSpPr>
            <a:spLocks noGrp="1"/>
          </p:cNvSpPr>
          <p:nvPr>
            <p:ph type="title"/>
          </p:nvPr>
        </p:nvSpPr>
        <p:spPr>
          <a:xfrm>
            <a:off x="-767257" y="330475"/>
            <a:ext cx="5987483" cy="623221"/>
          </a:xfrm>
        </p:spPr>
        <p:txBody>
          <a:bodyPr/>
          <a:lstStyle/>
          <a:p>
            <a:r>
              <a:rPr lang="fr-FR" sz="3200" b="1" dirty="0"/>
              <a:t>Checklist de LA transmission</a:t>
            </a:r>
          </a:p>
        </p:txBody>
      </p:sp>
    </p:spTree>
    <p:extLst>
      <p:ext uri="{BB962C8B-B14F-4D97-AF65-F5344CB8AC3E}">
        <p14:creationId xmlns:p14="http://schemas.microsoft.com/office/powerpoint/2010/main" val="6009700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A57899-C8F1-E3F3-A18D-873F0EA0B3F5}"/>
            </a:ext>
          </a:extLst>
        </p:cNvPr>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069D03B1-D3A9-0823-3B03-DB5AA4AD4118}"/>
              </a:ext>
            </a:extLst>
          </p:cNvPr>
          <p:cNvSpPr>
            <a:spLocks noGrp="1"/>
          </p:cNvSpPr>
          <p:nvPr>
            <p:ph type="body" sz="quarter" idx="10"/>
          </p:nvPr>
        </p:nvSpPr>
        <p:spPr>
          <a:xfrm>
            <a:off x="91187" y="2358521"/>
            <a:ext cx="10093337" cy="2604463"/>
          </a:xfrm>
        </p:spPr>
        <p:txBody>
          <a:bodyPr/>
          <a:lstStyle/>
          <a:p>
            <a:pPr marL="0" lvl="1" algn="ctr">
              <a:lnSpc>
                <a:spcPct val="150000"/>
              </a:lnSpc>
              <a:spcBef>
                <a:spcPts val="0"/>
              </a:spcBef>
              <a:buClr>
                <a:srgbClr val="595959"/>
              </a:buClr>
              <a:buSzPts val="1400"/>
              <a:defRPr/>
            </a:pPr>
            <a:r>
              <a:rPr lang="fr-FR" sz="3200" cap="all" dirty="0">
                <a:latin typeface="+mj-lt"/>
                <a:sym typeface="Arial"/>
              </a:rPr>
              <a:t>La réussite </a:t>
            </a:r>
            <a:r>
              <a:rPr lang="fr-FR" sz="3200" cap="all">
                <a:latin typeface="+mj-lt"/>
                <a:sym typeface="Arial"/>
              </a:rPr>
              <a:t>d’UNE TRANSMISSION dépendra </a:t>
            </a:r>
            <a:r>
              <a:rPr lang="fr-FR" sz="3200" cap="all" dirty="0">
                <a:latin typeface="+mj-lt"/>
                <a:sym typeface="Arial"/>
              </a:rPr>
              <a:t>autant de la sécurité juridique ET de la qualité des informations transmises que de la confiance et de la continuité assurées auprès de toutes les parties prenantes.</a:t>
            </a:r>
          </a:p>
        </p:txBody>
      </p:sp>
    </p:spTree>
    <p:extLst>
      <p:ext uri="{BB962C8B-B14F-4D97-AF65-F5344CB8AC3E}">
        <p14:creationId xmlns:p14="http://schemas.microsoft.com/office/powerpoint/2010/main" val="20846062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CDE935-6A44-99F6-656E-7AE808CD1435}"/>
            </a:ext>
          </a:extLst>
        </p:cNvPr>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C28967C9-D6C3-3F6F-2A4A-CC5C35F214FF}"/>
              </a:ext>
            </a:extLst>
          </p:cNvPr>
          <p:cNvSpPr>
            <a:spLocks noGrp="1"/>
          </p:cNvSpPr>
          <p:nvPr>
            <p:ph type="body" sz="quarter" idx="10"/>
          </p:nvPr>
        </p:nvSpPr>
        <p:spPr>
          <a:xfrm>
            <a:off x="747033" y="2003022"/>
            <a:ext cx="7696977" cy="2301302"/>
          </a:xfrm>
        </p:spPr>
        <p:txBody>
          <a:bodyPr/>
          <a:lstStyle/>
          <a:p>
            <a:r>
              <a:rPr lang="fr-FR" dirty="0"/>
              <a:t>MERCI DE VOTRE ATTENTION</a:t>
            </a:r>
          </a:p>
        </p:txBody>
      </p:sp>
    </p:spTree>
    <p:extLst>
      <p:ext uri="{BB962C8B-B14F-4D97-AF65-F5344CB8AC3E}">
        <p14:creationId xmlns:p14="http://schemas.microsoft.com/office/powerpoint/2010/main" val="13441207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9879E3F9-F0CE-2E2D-2033-006E89A65BDA}"/>
              </a:ext>
            </a:extLst>
          </p:cNvPr>
          <p:cNvSpPr>
            <a:spLocks noGrp="1"/>
          </p:cNvSpPr>
          <p:nvPr>
            <p:ph type="body" sz="quarter" idx="10"/>
          </p:nvPr>
        </p:nvSpPr>
        <p:spPr>
          <a:xfrm>
            <a:off x="747033" y="2003022"/>
            <a:ext cx="7696977" cy="2301302"/>
          </a:xfrm>
        </p:spPr>
        <p:txBody>
          <a:bodyPr/>
          <a:lstStyle/>
          <a:p>
            <a:r>
              <a:rPr lang="fr-FR" dirty="0" err="1"/>
              <a:t>PRéPARER</a:t>
            </a:r>
            <a:r>
              <a:rPr lang="fr-FR" dirty="0"/>
              <a:t> LA TRANSMISSION pourquoi ?</a:t>
            </a:r>
          </a:p>
        </p:txBody>
      </p:sp>
    </p:spTree>
    <p:extLst>
      <p:ext uri="{BB962C8B-B14F-4D97-AF65-F5344CB8AC3E}">
        <p14:creationId xmlns:p14="http://schemas.microsoft.com/office/powerpoint/2010/main" val="18500043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B020EC-EE2B-42B3-8FB8-1DE3EE0D0BDA}"/>
            </a:ext>
          </a:extLst>
        </p:cNvPr>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C43690E6-E877-4EEF-AF52-F1B59BBD7E8E}"/>
              </a:ext>
            </a:extLst>
          </p:cNvPr>
          <p:cNvSpPr>
            <a:spLocks noGrp="1"/>
          </p:cNvSpPr>
          <p:nvPr>
            <p:ph type="body" sz="quarter" idx="10"/>
          </p:nvPr>
        </p:nvSpPr>
        <p:spPr>
          <a:xfrm>
            <a:off x="2944999" y="1996716"/>
            <a:ext cx="7680960" cy="2301302"/>
          </a:xfrm>
        </p:spPr>
        <p:txBody>
          <a:bodyPr/>
          <a:lstStyle/>
          <a:p>
            <a:r>
              <a:rPr lang="fr-FR" sz="2800" dirty="0"/>
              <a:t>Alexandra BRASSET-SABIN</a:t>
            </a:r>
          </a:p>
          <a:p>
            <a:r>
              <a:rPr lang="fr-FR" sz="2000" dirty="0"/>
              <a:t>Expert-Comptable</a:t>
            </a:r>
          </a:p>
          <a:p>
            <a:endParaRPr lang="fr-FR" sz="2000" dirty="0"/>
          </a:p>
          <a:p>
            <a:r>
              <a:rPr lang="fr-FR" sz="2000" dirty="0"/>
              <a:t>Présidente du Comite évaluation Transmission </a:t>
            </a:r>
          </a:p>
          <a:p>
            <a:r>
              <a:rPr lang="fr-FR" sz="2000" dirty="0"/>
              <a:t>Conseil National de l’Ordre des </a:t>
            </a:r>
            <a:r>
              <a:rPr lang="fr-FR" sz="2000" dirty="0" err="1"/>
              <a:t>Experts-ComptableS</a:t>
            </a:r>
            <a:r>
              <a:rPr lang="fr-FR" sz="2000" dirty="0"/>
              <a:t> - CNOEC</a:t>
            </a:r>
          </a:p>
        </p:txBody>
      </p:sp>
      <p:pic>
        <p:nvPicPr>
          <p:cNvPr id="4" name="Image 3" descr="Une image contenant personne, Visage humain, habits, col&#10;&#10;Le contenu généré par l’IA peut être incorrect.">
            <a:extLst>
              <a:ext uri="{FF2B5EF4-FFF2-40B4-BE49-F238E27FC236}">
                <a16:creationId xmlns:a16="http://schemas.microsoft.com/office/drawing/2014/main" id="{A9205F41-DAE1-FF44-21FA-8B9D40EF8B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7269" y="1639613"/>
            <a:ext cx="2252236" cy="3002981"/>
          </a:xfrm>
          <a:prstGeom prst="rect">
            <a:avLst/>
          </a:prstGeom>
        </p:spPr>
      </p:pic>
    </p:spTree>
    <p:extLst>
      <p:ext uri="{BB962C8B-B14F-4D97-AF65-F5344CB8AC3E}">
        <p14:creationId xmlns:p14="http://schemas.microsoft.com/office/powerpoint/2010/main" val="26792939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EAB656E2-4C2D-5C14-2735-097AAEF5353C}"/>
              </a:ext>
            </a:extLst>
          </p:cNvPr>
          <p:cNvSpPr>
            <a:spLocks noGrp="1"/>
          </p:cNvSpPr>
          <p:nvPr>
            <p:ph idx="1"/>
          </p:nvPr>
        </p:nvSpPr>
        <p:spPr>
          <a:xfrm>
            <a:off x="410308" y="1367672"/>
            <a:ext cx="11371384" cy="4787186"/>
          </a:xfrm>
        </p:spPr>
        <p:txBody>
          <a:bodyPr>
            <a:normAutofit fontScale="25000" lnSpcReduction="20000"/>
          </a:bodyPr>
          <a:lstStyle/>
          <a:p>
            <a:r>
              <a:rPr lang="fr-FR" sz="9600" dirty="0"/>
              <a:t>Chiffres clés sur les échecs de transmission mal préparée</a:t>
            </a:r>
          </a:p>
          <a:p>
            <a:pPr lvl="1"/>
            <a:r>
              <a:rPr lang="fr-FR" sz="6400" dirty="0"/>
              <a:t>Échecs fréquents de transmission</a:t>
            </a:r>
          </a:p>
          <a:p>
            <a:pPr lvl="2" algn="just">
              <a:lnSpc>
                <a:spcPct val="170000"/>
              </a:lnSpc>
            </a:pPr>
            <a:r>
              <a:rPr lang="fr-FR" sz="4800" b="1" dirty="0"/>
              <a:t>	=&gt; 1 entreprise sur 2 ne trouve pas de repreneur</a:t>
            </a:r>
            <a:r>
              <a:rPr lang="fr-FR" sz="4800" dirty="0"/>
              <a:t> (source : Bpifrance, Observatoire des PME).</a:t>
            </a:r>
          </a:p>
          <a:p>
            <a:pPr lvl="2" algn="just">
              <a:lnSpc>
                <a:spcPct val="170000"/>
              </a:lnSpc>
            </a:pPr>
            <a:r>
              <a:rPr lang="fr-FR" sz="4800" b="1" dirty="0"/>
              <a:t>	=&gt; 60 % des transmissions échouent</a:t>
            </a:r>
            <a:r>
              <a:rPr lang="fr-FR" sz="4800" dirty="0"/>
              <a:t> ou ne vont pas à terme faute d’anticipation (source : CCI France).</a:t>
            </a:r>
          </a:p>
          <a:p>
            <a:pPr lvl="2" algn="just">
              <a:lnSpc>
                <a:spcPct val="170000"/>
              </a:lnSpc>
            </a:pPr>
            <a:r>
              <a:rPr lang="fr-FR" sz="4800" dirty="0"/>
              <a:t>	=&gt; Environ </a:t>
            </a:r>
            <a:r>
              <a:rPr lang="fr-FR" sz="4800" b="1" dirty="0"/>
              <a:t>30 % des entreprises</a:t>
            </a:r>
            <a:r>
              <a:rPr lang="fr-FR" sz="4800" dirty="0"/>
              <a:t> ne survivent pas plus de </a:t>
            </a:r>
            <a:r>
              <a:rPr lang="fr-FR" sz="4800" b="1" dirty="0"/>
              <a:t>5 ans après la transmission</a:t>
            </a:r>
            <a:r>
              <a:rPr lang="fr-FR" sz="4800" dirty="0"/>
              <a:t> (source : Insee).</a:t>
            </a:r>
          </a:p>
          <a:p>
            <a:pPr marL="1054100" lvl="2"/>
            <a:endParaRPr lang="fr-FR" sz="4800" dirty="0"/>
          </a:p>
          <a:p>
            <a:pPr lvl="1"/>
            <a:r>
              <a:rPr lang="fr-FR" sz="6400" dirty="0"/>
              <a:t>Manque d’anticipation</a:t>
            </a:r>
          </a:p>
          <a:p>
            <a:pPr lvl="2">
              <a:lnSpc>
                <a:spcPct val="170000"/>
              </a:lnSpc>
            </a:pPr>
            <a:r>
              <a:rPr lang="fr-FR" sz="4800" b="1" dirty="0"/>
              <a:t>	=&gt; 60 % des dirigeants</a:t>
            </a:r>
            <a:r>
              <a:rPr lang="fr-FR" sz="4800" dirty="0"/>
              <a:t> de PME-ETI de plus de 55 ans </a:t>
            </a:r>
            <a:r>
              <a:rPr lang="fr-FR" sz="4800" b="1" dirty="0"/>
              <a:t>n’ont pas engagé de réelle démarche de transmission</a:t>
            </a:r>
            <a:r>
              <a:rPr lang="fr-FR" sz="4800" dirty="0"/>
              <a:t> (source : Bpifrance, 2023).</a:t>
            </a:r>
          </a:p>
          <a:p>
            <a:pPr lvl="2">
              <a:lnSpc>
                <a:spcPct val="170000"/>
              </a:lnSpc>
            </a:pPr>
            <a:r>
              <a:rPr lang="fr-FR" sz="4800" dirty="0"/>
              <a:t>	=&gt; En moyenne, </a:t>
            </a:r>
            <a:r>
              <a:rPr lang="fr-FR" sz="4800" b="1" dirty="0"/>
              <a:t>la réflexion commence seulement 2 ans avant la transmission</a:t>
            </a:r>
            <a:r>
              <a:rPr lang="fr-FR" sz="4800" dirty="0"/>
              <a:t>, alors qu’il faudrait idéalement </a:t>
            </a:r>
            <a:r>
              <a:rPr lang="fr-FR" sz="4800" b="1" dirty="0"/>
              <a:t>5 à 10 ans</a:t>
            </a:r>
            <a:r>
              <a:rPr lang="fr-FR" sz="4800" dirty="0"/>
              <a:t>  (CRA, Bpifrance).</a:t>
            </a:r>
          </a:p>
          <a:p>
            <a:pPr lvl="1"/>
            <a:endParaRPr lang="fr-FR" sz="6400" dirty="0"/>
          </a:p>
          <a:p>
            <a:pPr lvl="1"/>
            <a:r>
              <a:rPr lang="fr-FR" sz="6400" dirty="0"/>
              <a:t>Conséquences financières</a:t>
            </a:r>
          </a:p>
          <a:p>
            <a:pPr lvl="2">
              <a:lnSpc>
                <a:spcPct val="170000"/>
              </a:lnSpc>
            </a:pPr>
            <a:r>
              <a:rPr lang="fr-FR" sz="4800" dirty="0"/>
              <a:t>	=&gt; Une transmission précipitée peut entraîner une </a:t>
            </a:r>
            <a:r>
              <a:rPr lang="fr-FR" sz="4800" b="1" dirty="0"/>
              <a:t>sous-évaluation de l’entreprise de 20 à 30 %.</a:t>
            </a:r>
            <a:endParaRPr lang="fr-FR" sz="4800" dirty="0"/>
          </a:p>
          <a:p>
            <a:pPr lvl="2">
              <a:lnSpc>
                <a:spcPct val="170000"/>
              </a:lnSpc>
            </a:pPr>
            <a:r>
              <a:rPr lang="fr-FR" sz="4800" dirty="0"/>
              <a:t>	=&gt; L’absence d’outils fiscaux (comme le Pacte Dutreil) peut </a:t>
            </a:r>
            <a:r>
              <a:rPr lang="fr-FR" sz="4800" b="1" dirty="0"/>
              <a:t>tripler la facture fiscale</a:t>
            </a:r>
            <a:r>
              <a:rPr lang="fr-FR" sz="4800" dirty="0"/>
              <a:t> pour les héritiers ou repreneurs.</a:t>
            </a:r>
          </a:p>
          <a:p>
            <a:pPr lvl="2">
              <a:lnSpc>
                <a:spcPct val="170000"/>
              </a:lnSpc>
            </a:pPr>
            <a:r>
              <a:rPr lang="fr-FR" sz="4800" dirty="0"/>
              <a:t>	=&gt; Un dirigeant mal préparé vend souvent </a:t>
            </a:r>
            <a:r>
              <a:rPr lang="fr-FR" sz="4800" b="1" dirty="0"/>
              <a:t>en dessous de la valeur réelle</a:t>
            </a:r>
            <a:r>
              <a:rPr lang="fr-FR" sz="4800" dirty="0"/>
              <a:t> par manque d’accompagnement et de structuration.</a:t>
            </a:r>
          </a:p>
          <a:p>
            <a:endParaRPr lang="fr-FR" dirty="0"/>
          </a:p>
        </p:txBody>
      </p:sp>
      <p:sp>
        <p:nvSpPr>
          <p:cNvPr id="2" name="Titre 1">
            <a:extLst>
              <a:ext uri="{FF2B5EF4-FFF2-40B4-BE49-F238E27FC236}">
                <a16:creationId xmlns:a16="http://schemas.microsoft.com/office/drawing/2014/main" id="{C4ACA79E-7DF1-BAB2-C245-0AE7993B2F71}"/>
              </a:ext>
            </a:extLst>
          </p:cNvPr>
          <p:cNvSpPr>
            <a:spLocks noGrp="1"/>
          </p:cNvSpPr>
          <p:nvPr>
            <p:ph type="title"/>
          </p:nvPr>
        </p:nvSpPr>
        <p:spPr>
          <a:xfrm>
            <a:off x="-767257" y="330475"/>
            <a:ext cx="8262941" cy="701123"/>
          </a:xfrm>
        </p:spPr>
        <p:txBody>
          <a:bodyPr/>
          <a:lstStyle/>
          <a:p>
            <a:r>
              <a:rPr lang="fr-FR" dirty="0" err="1"/>
              <a:t>PRéPARER</a:t>
            </a:r>
            <a:r>
              <a:rPr lang="fr-FR" dirty="0"/>
              <a:t> LA TRANSMISSION : pourquoi ?</a:t>
            </a:r>
          </a:p>
        </p:txBody>
      </p:sp>
    </p:spTree>
    <p:extLst>
      <p:ext uri="{BB962C8B-B14F-4D97-AF65-F5344CB8AC3E}">
        <p14:creationId xmlns:p14="http://schemas.microsoft.com/office/powerpoint/2010/main" val="17421380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6F9278-30CF-992C-E897-C4F1F4FA73D6}"/>
            </a:ext>
          </a:extLst>
        </p:cNvPr>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405CE1F1-C05C-202F-8537-B4ADDBBEEC2A}"/>
              </a:ext>
            </a:extLst>
          </p:cNvPr>
          <p:cNvSpPr>
            <a:spLocks noGrp="1"/>
          </p:cNvSpPr>
          <p:nvPr>
            <p:ph idx="1"/>
          </p:nvPr>
        </p:nvSpPr>
        <p:spPr>
          <a:xfrm>
            <a:off x="129658" y="1367672"/>
            <a:ext cx="11371384" cy="4787186"/>
          </a:xfrm>
        </p:spPr>
        <p:txBody>
          <a:bodyPr>
            <a:normAutofit fontScale="70000" lnSpcReduction="20000"/>
          </a:bodyPr>
          <a:lstStyle/>
          <a:p>
            <a:pPr algn="just"/>
            <a:r>
              <a:rPr lang="fr-FR" dirty="0"/>
              <a:t>Eviter la précipitation, nécessité de transmettre dans les meilleures conditions.</a:t>
            </a:r>
          </a:p>
          <a:p>
            <a:pPr lvl="5">
              <a:lnSpc>
                <a:spcPct val="170000"/>
              </a:lnSpc>
            </a:pPr>
            <a:r>
              <a:rPr lang="fr-FR" sz="2500" b="1" dirty="0"/>
              <a:t>Préparer</a:t>
            </a:r>
          </a:p>
          <a:p>
            <a:pPr lvl="5">
              <a:lnSpc>
                <a:spcPct val="170000"/>
              </a:lnSpc>
            </a:pPr>
            <a:r>
              <a:rPr lang="fr-FR" sz="2500" b="1" dirty="0"/>
              <a:t>Sécuriser</a:t>
            </a:r>
          </a:p>
          <a:p>
            <a:pPr lvl="5">
              <a:lnSpc>
                <a:spcPct val="170000"/>
              </a:lnSpc>
            </a:pPr>
            <a:r>
              <a:rPr lang="fr-FR" sz="2500" b="1" dirty="0"/>
              <a:t>Optimiser</a:t>
            </a:r>
          </a:p>
          <a:p>
            <a:pPr marL="114300"/>
            <a:endParaRPr lang="fr-FR" b="1" dirty="0"/>
          </a:p>
          <a:p>
            <a:pPr marL="114300" algn="ctr"/>
            <a:r>
              <a:rPr lang="fr-FR" sz="4600" dirty="0">
                <a:solidFill>
                  <a:schemeClr val="tx1"/>
                </a:solidFill>
                <a:ea typeface="+mj-ea"/>
                <a:cs typeface="+mj-cs"/>
              </a:rPr>
              <a:t>Préparer une entreprise à la cession, </a:t>
            </a:r>
          </a:p>
          <a:p>
            <a:pPr marL="114300" algn="ctr"/>
            <a:r>
              <a:rPr lang="fr-FR" sz="4600" dirty="0">
                <a:solidFill>
                  <a:schemeClr val="tx1"/>
                </a:solidFill>
                <a:ea typeface="+mj-ea"/>
                <a:cs typeface="+mj-cs"/>
              </a:rPr>
              <a:t>c'est comme peaufiner un chef-d'œuvre </a:t>
            </a:r>
            <a:r>
              <a:rPr lang="fr-FR" sz="4600" b="1" dirty="0">
                <a:solidFill>
                  <a:schemeClr val="tx1"/>
                </a:solidFill>
              </a:rPr>
              <a:t>!</a:t>
            </a:r>
            <a:r>
              <a:rPr lang="fr-FR" sz="2700" b="1" dirty="0">
                <a:solidFill>
                  <a:schemeClr val="tx1"/>
                </a:solidFill>
              </a:rPr>
              <a:t> </a:t>
            </a:r>
          </a:p>
          <a:p>
            <a:pPr algn="just"/>
            <a:endParaRPr lang="fr-FR" dirty="0">
              <a:solidFill>
                <a:schemeClr val="accent2"/>
              </a:solidFill>
            </a:endParaRPr>
          </a:p>
          <a:p>
            <a:pPr algn="ctr"/>
            <a:r>
              <a:rPr lang="fr-FR" sz="3400" dirty="0"/>
              <a:t>Chaque détail compte pour garantir une </a:t>
            </a:r>
            <a:r>
              <a:rPr lang="fr-FR" sz="3400" u="sng" dirty="0">
                <a:effectLst>
                  <a:outerShdw blurRad="38100" dist="38100" dir="2700000" algn="tl">
                    <a:srgbClr val="000000">
                      <a:alpha val="43137"/>
                    </a:srgbClr>
                  </a:outerShdw>
                </a:effectLst>
              </a:rPr>
              <a:t>transition réussie, valorisante, </a:t>
            </a:r>
            <a:r>
              <a:rPr lang="fr-FR" sz="3400" u="sng" dirty="0" err="1">
                <a:effectLst>
                  <a:outerShdw blurRad="38100" dist="38100" dir="2700000" algn="tl">
                    <a:srgbClr val="000000">
                      <a:alpha val="43137"/>
                    </a:srgbClr>
                  </a:outerShdw>
                </a:effectLst>
              </a:rPr>
              <a:t>FINANçABLE</a:t>
            </a:r>
            <a:r>
              <a:rPr lang="fr-FR" sz="3400" u="sng" dirty="0">
                <a:effectLst>
                  <a:outerShdw blurRad="38100" dist="38100" dir="2700000" algn="tl">
                    <a:srgbClr val="000000">
                      <a:alpha val="43137"/>
                    </a:srgbClr>
                  </a:outerShdw>
                </a:effectLst>
              </a:rPr>
              <a:t> </a:t>
            </a:r>
          </a:p>
          <a:p>
            <a:pPr algn="ctr"/>
            <a:r>
              <a:rPr lang="fr-FR" sz="3400" dirty="0"/>
              <a:t>tant pour le cédant que pour le repreneur.</a:t>
            </a:r>
          </a:p>
          <a:p>
            <a:endParaRPr lang="fr-FR" dirty="0"/>
          </a:p>
        </p:txBody>
      </p:sp>
      <p:sp>
        <p:nvSpPr>
          <p:cNvPr id="2" name="Titre 1">
            <a:extLst>
              <a:ext uri="{FF2B5EF4-FFF2-40B4-BE49-F238E27FC236}">
                <a16:creationId xmlns:a16="http://schemas.microsoft.com/office/drawing/2014/main" id="{E8DE3921-347E-0605-7F96-51B76AFB386B}"/>
              </a:ext>
            </a:extLst>
          </p:cNvPr>
          <p:cNvSpPr>
            <a:spLocks noGrp="1"/>
          </p:cNvSpPr>
          <p:nvPr>
            <p:ph type="title"/>
          </p:nvPr>
        </p:nvSpPr>
        <p:spPr>
          <a:xfrm>
            <a:off x="-767257" y="330475"/>
            <a:ext cx="7213071" cy="701123"/>
          </a:xfrm>
        </p:spPr>
        <p:txBody>
          <a:bodyPr/>
          <a:lstStyle/>
          <a:p>
            <a:r>
              <a:rPr lang="fr-FR" dirty="0"/>
              <a:t>ANTICIPER </a:t>
            </a:r>
            <a:r>
              <a:rPr lang="fr-FR" dirty="0" err="1"/>
              <a:t>ANTICIPER</a:t>
            </a:r>
            <a:r>
              <a:rPr lang="fr-FR" dirty="0"/>
              <a:t> et ANTICIPER</a:t>
            </a:r>
          </a:p>
        </p:txBody>
      </p:sp>
    </p:spTree>
    <p:extLst>
      <p:ext uri="{BB962C8B-B14F-4D97-AF65-F5344CB8AC3E}">
        <p14:creationId xmlns:p14="http://schemas.microsoft.com/office/powerpoint/2010/main" val="8255327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38A6C8-F373-ADED-3FD4-BA4084193D97}"/>
            </a:ext>
          </a:extLst>
        </p:cNvPr>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A1AE298A-A1B4-90B6-6C58-6A9A831DE4A8}"/>
              </a:ext>
            </a:extLst>
          </p:cNvPr>
          <p:cNvSpPr>
            <a:spLocks noGrp="1"/>
          </p:cNvSpPr>
          <p:nvPr>
            <p:ph idx="1"/>
          </p:nvPr>
        </p:nvSpPr>
        <p:spPr>
          <a:xfrm>
            <a:off x="410308" y="1367671"/>
            <a:ext cx="11371384" cy="5259465"/>
          </a:xfrm>
        </p:spPr>
        <p:txBody>
          <a:bodyPr>
            <a:normAutofit fontScale="25000" lnSpcReduction="20000"/>
          </a:bodyPr>
          <a:lstStyle/>
          <a:p>
            <a:pPr>
              <a:lnSpc>
                <a:spcPct val="120000"/>
              </a:lnSpc>
            </a:pPr>
            <a:r>
              <a:rPr lang="en-US" sz="9600" dirty="0" err="1"/>
              <a:t>Anticiper</a:t>
            </a:r>
            <a:r>
              <a:rPr lang="en-US" sz="9600" dirty="0"/>
              <a:t> </a:t>
            </a:r>
          </a:p>
          <a:p>
            <a:pPr lvl="5">
              <a:lnSpc>
                <a:spcPct val="120000"/>
              </a:lnSpc>
            </a:pPr>
            <a:r>
              <a:rPr lang="en-US" sz="7200" b="1" dirty="0" err="1"/>
              <a:t>Transmettre</a:t>
            </a:r>
            <a:r>
              <a:rPr lang="en-US" sz="7200" b="1" dirty="0"/>
              <a:t> </a:t>
            </a:r>
            <a:r>
              <a:rPr lang="en-US" sz="7200" b="1" dirty="0" err="1"/>
              <a:t>c’est</a:t>
            </a:r>
            <a:r>
              <a:rPr lang="en-US" sz="7200" b="1" dirty="0"/>
              <a:t> </a:t>
            </a:r>
            <a:r>
              <a:rPr lang="en-US" sz="7200" b="1" dirty="0" err="1"/>
              <a:t>aussi</a:t>
            </a:r>
            <a:r>
              <a:rPr lang="en-US" sz="7200" b="1" dirty="0"/>
              <a:t> </a:t>
            </a:r>
            <a:r>
              <a:rPr lang="en-US" sz="7200" b="1" dirty="0" err="1"/>
              <a:t>protéger</a:t>
            </a:r>
            <a:r>
              <a:rPr lang="en-US" sz="7200" b="1" dirty="0"/>
              <a:t> </a:t>
            </a:r>
            <a:r>
              <a:rPr lang="en-US" sz="7200" b="1" dirty="0" err="1"/>
              <a:t>sa</a:t>
            </a:r>
            <a:r>
              <a:rPr lang="en-US" sz="7200" b="1" dirty="0"/>
              <a:t> </a:t>
            </a:r>
            <a:r>
              <a:rPr lang="en-US" sz="7200" b="1" dirty="0" err="1"/>
              <a:t>famille</a:t>
            </a:r>
            <a:r>
              <a:rPr lang="en-US" sz="7200" b="1" dirty="0"/>
              <a:t>, </a:t>
            </a:r>
            <a:r>
              <a:rPr lang="en-US" sz="7200" b="1" dirty="0" err="1"/>
              <a:t>ses</a:t>
            </a:r>
            <a:r>
              <a:rPr lang="en-US" sz="7200" b="1" dirty="0"/>
              <a:t> </a:t>
            </a:r>
            <a:r>
              <a:rPr lang="en-US" sz="7200" b="1" dirty="0" err="1"/>
              <a:t>collaborateurs</a:t>
            </a:r>
            <a:r>
              <a:rPr lang="en-US" sz="7200" b="1" dirty="0"/>
              <a:t> et son </a:t>
            </a:r>
            <a:r>
              <a:rPr lang="en-US" sz="7200" b="1" dirty="0" err="1"/>
              <a:t>patrimoine</a:t>
            </a:r>
            <a:r>
              <a:rPr lang="en-US" sz="7200" b="1" dirty="0"/>
              <a:t> </a:t>
            </a:r>
          </a:p>
          <a:p>
            <a:pPr lvl="5">
              <a:lnSpc>
                <a:spcPct val="170000"/>
              </a:lnSpc>
            </a:pPr>
            <a:r>
              <a:rPr lang="en-US" sz="7200" b="1" dirty="0"/>
              <a:t>Une </a:t>
            </a:r>
            <a:r>
              <a:rPr lang="en-US" sz="7200" b="1" dirty="0" err="1"/>
              <a:t>stratégie</a:t>
            </a:r>
            <a:r>
              <a:rPr lang="en-US" sz="7200" b="1" dirty="0"/>
              <a:t> </a:t>
            </a:r>
            <a:r>
              <a:rPr lang="en-US" sz="7200" b="1" dirty="0" err="1"/>
              <a:t>Globale</a:t>
            </a:r>
            <a:endParaRPr lang="en-US" sz="7200" b="1" dirty="0"/>
          </a:p>
          <a:p>
            <a:pPr lvl="5">
              <a:lnSpc>
                <a:spcPct val="170000"/>
              </a:lnSpc>
            </a:pPr>
            <a:r>
              <a:rPr lang="en-US" sz="7200" b="1" dirty="0"/>
              <a:t>Garder la </a:t>
            </a:r>
            <a:r>
              <a:rPr lang="en-US" sz="7200" b="1" dirty="0" err="1"/>
              <a:t>Maitrise</a:t>
            </a:r>
            <a:endParaRPr lang="en-US" sz="7200" b="1" dirty="0"/>
          </a:p>
          <a:p>
            <a:pPr lvl="1"/>
            <a:r>
              <a:rPr lang="fr-FR" sz="6400" dirty="0"/>
              <a:t>Enjeux humains et organisationnels</a:t>
            </a:r>
          </a:p>
          <a:p>
            <a:pPr lvl="3"/>
            <a:r>
              <a:rPr lang="fr-FR" sz="5600" dirty="0"/>
              <a:t>Transmission d’un projet de vie. </a:t>
            </a:r>
          </a:p>
          <a:p>
            <a:pPr lvl="3"/>
            <a:r>
              <a:rPr lang="fr-FR" sz="5600" dirty="0"/>
              <a:t>Identification du ou des successeurs. </a:t>
            </a:r>
          </a:p>
          <a:p>
            <a:pPr lvl="3"/>
            <a:r>
              <a:rPr lang="fr-FR" sz="5600" dirty="0"/>
              <a:t>Communication claire en interne</a:t>
            </a:r>
            <a:r>
              <a:rPr lang="fr-FR" sz="4000" dirty="0"/>
              <a:t>	</a:t>
            </a:r>
          </a:p>
          <a:p>
            <a:pPr lvl="2"/>
            <a:endParaRPr lang="fr-FR" sz="4000" dirty="0"/>
          </a:p>
          <a:p>
            <a:pPr lvl="1"/>
            <a:r>
              <a:rPr lang="fr-FR" sz="6400" dirty="0"/>
              <a:t>Enjeux Patrimoniaux</a:t>
            </a:r>
          </a:p>
          <a:p>
            <a:pPr lvl="3"/>
            <a:r>
              <a:rPr lang="fr-FR" sz="5600" dirty="0"/>
              <a:t>Régime matrimonial / succession / démembrement. </a:t>
            </a:r>
          </a:p>
          <a:p>
            <a:pPr lvl="3"/>
            <a:r>
              <a:rPr lang="fr-FR" sz="5600" dirty="0"/>
              <a:t>Fiscalité de la cession / plus-values.</a:t>
            </a:r>
          </a:p>
          <a:p>
            <a:pPr lvl="2"/>
            <a:endParaRPr lang="fr-FR" sz="4000" dirty="0"/>
          </a:p>
          <a:p>
            <a:pPr lvl="1"/>
            <a:r>
              <a:rPr lang="fr-FR" sz="6400" dirty="0"/>
              <a:t>Enjeux juridiques</a:t>
            </a:r>
          </a:p>
          <a:p>
            <a:pPr lvl="3"/>
            <a:r>
              <a:rPr lang="fr-FR" sz="5600" dirty="0"/>
              <a:t>Choix de la structure : SAS, SARL, holding.</a:t>
            </a:r>
          </a:p>
          <a:p>
            <a:pPr lvl="3"/>
            <a:r>
              <a:rPr lang="fr-FR" sz="5600" dirty="0"/>
              <a:t>Importance de la holding dans la transmission.</a:t>
            </a:r>
          </a:p>
          <a:p>
            <a:pPr lvl="1"/>
            <a:endParaRPr lang="fr-FR" sz="4000" dirty="0"/>
          </a:p>
          <a:p>
            <a:pPr lvl="1"/>
            <a:r>
              <a:rPr lang="fr-FR" sz="6400" dirty="0"/>
              <a:t>Enjeux fiscaux et financiers</a:t>
            </a:r>
          </a:p>
          <a:p>
            <a:pPr lvl="3"/>
            <a:r>
              <a:rPr lang="fr-FR" sz="5600" dirty="0"/>
              <a:t>Valorisation de l’entreprise. </a:t>
            </a:r>
          </a:p>
          <a:p>
            <a:pPr lvl="3"/>
            <a:r>
              <a:rPr lang="fr-FR" sz="5600" dirty="0"/>
              <a:t>Revenu futur du dirigeant.</a:t>
            </a:r>
          </a:p>
          <a:p>
            <a:endParaRPr lang="fr-FR" dirty="0"/>
          </a:p>
        </p:txBody>
      </p:sp>
      <p:sp>
        <p:nvSpPr>
          <p:cNvPr id="2" name="Titre 1">
            <a:extLst>
              <a:ext uri="{FF2B5EF4-FFF2-40B4-BE49-F238E27FC236}">
                <a16:creationId xmlns:a16="http://schemas.microsoft.com/office/drawing/2014/main" id="{675E1911-2D8B-A114-8D68-C4D6834BA69E}"/>
              </a:ext>
            </a:extLst>
          </p:cNvPr>
          <p:cNvSpPr>
            <a:spLocks noGrp="1"/>
          </p:cNvSpPr>
          <p:nvPr>
            <p:ph type="title"/>
          </p:nvPr>
        </p:nvSpPr>
        <p:spPr>
          <a:xfrm>
            <a:off x="-767257" y="330475"/>
            <a:ext cx="4979813" cy="701123"/>
          </a:xfrm>
        </p:spPr>
        <p:txBody>
          <a:bodyPr/>
          <a:lstStyle/>
          <a:p>
            <a:r>
              <a:rPr lang="fr-FR" dirty="0"/>
              <a:t>ANTICIPER POURQUOI ?</a:t>
            </a:r>
          </a:p>
        </p:txBody>
      </p:sp>
    </p:spTree>
    <p:extLst>
      <p:ext uri="{BB962C8B-B14F-4D97-AF65-F5344CB8AC3E}">
        <p14:creationId xmlns:p14="http://schemas.microsoft.com/office/powerpoint/2010/main" val="7811712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3C824E-75DA-4F4E-7D7D-59896B4B32C3}"/>
            </a:ext>
          </a:extLst>
        </p:cNvPr>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2DC07FE6-2ACA-9D8D-68D9-BD30CF23A117}"/>
              </a:ext>
            </a:extLst>
          </p:cNvPr>
          <p:cNvSpPr>
            <a:spLocks noGrp="1"/>
          </p:cNvSpPr>
          <p:nvPr>
            <p:ph type="body" sz="quarter" idx="10"/>
          </p:nvPr>
        </p:nvSpPr>
        <p:spPr>
          <a:xfrm>
            <a:off x="747033" y="2003022"/>
            <a:ext cx="7696977" cy="2301302"/>
          </a:xfrm>
        </p:spPr>
        <p:txBody>
          <a:bodyPr/>
          <a:lstStyle/>
          <a:p>
            <a:r>
              <a:rPr lang="fr-FR" dirty="0" err="1"/>
              <a:t>PRéPARER</a:t>
            </a:r>
            <a:r>
              <a:rPr lang="fr-FR" dirty="0"/>
              <a:t> SON ENTREPRISE à SA TRANSMISSION</a:t>
            </a:r>
          </a:p>
        </p:txBody>
      </p:sp>
    </p:spTree>
    <p:extLst>
      <p:ext uri="{BB962C8B-B14F-4D97-AF65-F5344CB8AC3E}">
        <p14:creationId xmlns:p14="http://schemas.microsoft.com/office/powerpoint/2010/main" val="37723751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F78281-132F-8E53-FCFD-EA7E8651D473}"/>
            </a:ext>
          </a:extLst>
        </p:cNvPr>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DDF296B1-D398-4377-66E4-6A8F3E62A7E5}"/>
              </a:ext>
            </a:extLst>
          </p:cNvPr>
          <p:cNvSpPr>
            <a:spLocks noGrp="1"/>
          </p:cNvSpPr>
          <p:nvPr>
            <p:ph idx="1"/>
          </p:nvPr>
        </p:nvSpPr>
        <p:spPr>
          <a:xfrm>
            <a:off x="309408" y="1228935"/>
            <a:ext cx="11371384" cy="5490328"/>
          </a:xfrm>
        </p:spPr>
        <p:txBody>
          <a:bodyPr>
            <a:normAutofit fontScale="25000" lnSpcReduction="20000"/>
          </a:bodyPr>
          <a:lstStyle/>
          <a:p>
            <a:r>
              <a:rPr lang="fr-FR" sz="7200" dirty="0"/>
              <a:t>🔹 </a:t>
            </a:r>
            <a:r>
              <a:rPr lang="fr-FR" sz="8000" dirty="0"/>
              <a:t>Choix du véhicule juridique</a:t>
            </a:r>
          </a:p>
          <a:p>
            <a:pPr lvl="1">
              <a:lnSpc>
                <a:spcPct val="170000"/>
              </a:lnSpc>
            </a:pPr>
            <a:r>
              <a:rPr lang="fr-FR" sz="4800" dirty="0"/>
              <a:t>Ajuster la forme sociale (SARL, SAS, holding, SCOOP….)</a:t>
            </a:r>
          </a:p>
          <a:p>
            <a:pPr lvl="1">
              <a:lnSpc>
                <a:spcPct val="170000"/>
              </a:lnSpc>
            </a:pPr>
            <a:r>
              <a:rPr lang="fr-FR" sz="4800" dirty="0"/>
              <a:t>Réorganiser l’actionnariat (pacte d’associés, clauses statutaires)</a:t>
            </a:r>
          </a:p>
          <a:p>
            <a:pPr lvl="1"/>
            <a:endParaRPr lang="fr-FR" sz="4800" dirty="0"/>
          </a:p>
          <a:p>
            <a:r>
              <a:rPr lang="fr-FR" sz="6400" dirty="0"/>
              <a:t>🔹 </a:t>
            </a:r>
            <a:r>
              <a:rPr lang="fr-FR" sz="8000" dirty="0"/>
              <a:t>Optimisation fiscale de la transmission</a:t>
            </a:r>
          </a:p>
          <a:p>
            <a:pPr lvl="1">
              <a:lnSpc>
                <a:spcPct val="170000"/>
              </a:lnSpc>
            </a:pPr>
            <a:r>
              <a:rPr lang="fr-FR" sz="4800" dirty="0"/>
              <a:t>Pacte Dutreil (exonération partielle de droits de mutation)</a:t>
            </a:r>
          </a:p>
          <a:p>
            <a:pPr lvl="1">
              <a:lnSpc>
                <a:spcPct val="170000"/>
              </a:lnSpc>
            </a:pPr>
            <a:r>
              <a:rPr lang="fr-FR" sz="4800" dirty="0"/>
              <a:t>Donation avant cession (gel de la valeur, transmission progressive)</a:t>
            </a:r>
          </a:p>
          <a:p>
            <a:pPr lvl="1">
              <a:lnSpc>
                <a:spcPct val="170000"/>
              </a:lnSpc>
            </a:pPr>
            <a:r>
              <a:rPr lang="fr-FR" sz="4800" dirty="0"/>
              <a:t>Apport-cession (art. 150-0 B ter CGI)</a:t>
            </a:r>
          </a:p>
          <a:p>
            <a:pPr lvl="1">
              <a:lnSpc>
                <a:spcPct val="170000"/>
              </a:lnSpc>
            </a:pPr>
            <a:r>
              <a:rPr lang="fr-FR" sz="4800" dirty="0"/>
              <a:t>Anticiper la fiscalité des plus-values</a:t>
            </a:r>
          </a:p>
          <a:p>
            <a:pPr lvl="1"/>
            <a:endParaRPr lang="fr-FR" sz="4800" dirty="0"/>
          </a:p>
          <a:p>
            <a:r>
              <a:rPr lang="fr-FR" sz="6400" dirty="0"/>
              <a:t>🔹 </a:t>
            </a:r>
            <a:r>
              <a:rPr lang="fr-FR" sz="8000" dirty="0"/>
              <a:t>Sécurisation juridique</a:t>
            </a:r>
          </a:p>
          <a:p>
            <a:pPr lvl="1">
              <a:lnSpc>
                <a:spcPct val="170000"/>
              </a:lnSpc>
            </a:pPr>
            <a:r>
              <a:rPr lang="fr-FR" sz="4800" dirty="0"/>
              <a:t>Mise à jour des statuts et conventions </a:t>
            </a:r>
          </a:p>
          <a:p>
            <a:pPr lvl="1">
              <a:lnSpc>
                <a:spcPct val="170000"/>
              </a:lnSpc>
            </a:pPr>
            <a:r>
              <a:rPr lang="fr-FR" sz="4800" dirty="0"/>
              <a:t>Vérification de la propriété intellectuelle et des titres de propriété</a:t>
            </a:r>
          </a:p>
          <a:p>
            <a:pPr lvl="1"/>
            <a:endParaRPr lang="fr-FR" sz="4800" dirty="0"/>
          </a:p>
          <a:p>
            <a:r>
              <a:rPr lang="fr-FR" sz="6400" dirty="0"/>
              <a:t>🔹 </a:t>
            </a:r>
            <a:r>
              <a:rPr lang="fr-FR" sz="8000" dirty="0"/>
              <a:t>Temporalité de l’anticipation</a:t>
            </a:r>
          </a:p>
          <a:p>
            <a:pPr lvl="1">
              <a:lnSpc>
                <a:spcPct val="120000"/>
              </a:lnSpc>
            </a:pPr>
            <a:r>
              <a:rPr lang="fr-FR" sz="4800" dirty="0"/>
              <a:t>Démarches à engager 3 à 5 ans avant la cession pour bénéficier pleinement des dispositifs fiscaux</a:t>
            </a:r>
          </a:p>
          <a:p>
            <a:pPr lvl="1">
              <a:lnSpc>
                <a:spcPct val="170000"/>
              </a:lnSpc>
            </a:pPr>
            <a:r>
              <a:rPr lang="fr-FR" sz="4800" dirty="0"/>
              <a:t>Adapter la gouvernance pour préparer la relève</a:t>
            </a:r>
          </a:p>
          <a:p>
            <a:pPr lvl="1">
              <a:lnSpc>
                <a:spcPct val="170000"/>
              </a:lnSpc>
            </a:pPr>
            <a:endParaRPr lang="fr-FR" sz="7200" dirty="0"/>
          </a:p>
          <a:p>
            <a:endParaRPr lang="fr-FR" dirty="0"/>
          </a:p>
        </p:txBody>
      </p:sp>
      <p:sp>
        <p:nvSpPr>
          <p:cNvPr id="2" name="Titre 1">
            <a:extLst>
              <a:ext uri="{FF2B5EF4-FFF2-40B4-BE49-F238E27FC236}">
                <a16:creationId xmlns:a16="http://schemas.microsoft.com/office/drawing/2014/main" id="{64893E48-330D-C042-B1AF-89CDB6D24D18}"/>
              </a:ext>
            </a:extLst>
          </p:cNvPr>
          <p:cNvSpPr>
            <a:spLocks noGrp="1"/>
          </p:cNvSpPr>
          <p:nvPr>
            <p:ph type="title"/>
          </p:nvPr>
        </p:nvSpPr>
        <p:spPr>
          <a:xfrm>
            <a:off x="-767257" y="330475"/>
            <a:ext cx="10691610" cy="701123"/>
          </a:xfrm>
        </p:spPr>
        <p:txBody>
          <a:bodyPr/>
          <a:lstStyle/>
          <a:p>
            <a:r>
              <a:rPr lang="fr-FR" dirty="0" err="1"/>
              <a:t>SéCURISER</a:t>
            </a:r>
            <a:r>
              <a:rPr lang="fr-FR" dirty="0"/>
              <a:t> L’opération et réduire la charge fiscale </a:t>
            </a:r>
          </a:p>
        </p:txBody>
      </p:sp>
    </p:spTree>
    <p:extLst>
      <p:ext uri="{BB962C8B-B14F-4D97-AF65-F5344CB8AC3E}">
        <p14:creationId xmlns:p14="http://schemas.microsoft.com/office/powerpoint/2010/main" val="18467867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E580B1-6B85-B7DE-C239-E360BC011C98}"/>
            </a:ext>
          </a:extLst>
        </p:cNvPr>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FC9D65E2-573E-322B-B770-12B50DFE59E4}"/>
              </a:ext>
            </a:extLst>
          </p:cNvPr>
          <p:cNvSpPr>
            <a:spLocks noGrp="1"/>
          </p:cNvSpPr>
          <p:nvPr>
            <p:ph idx="1"/>
          </p:nvPr>
        </p:nvSpPr>
        <p:spPr>
          <a:xfrm>
            <a:off x="410308" y="1367672"/>
            <a:ext cx="11371384" cy="5349999"/>
          </a:xfrm>
        </p:spPr>
        <p:txBody>
          <a:bodyPr>
            <a:normAutofit fontScale="70000" lnSpcReduction="20000"/>
          </a:bodyPr>
          <a:lstStyle/>
          <a:p>
            <a:pPr marL="114300"/>
            <a:r>
              <a:rPr lang="fr-FR" sz="3100" dirty="0"/>
              <a:t>L’analyse de la base clients est obligatoire dans le cadre d’une transmission</a:t>
            </a:r>
          </a:p>
          <a:p>
            <a:r>
              <a:rPr lang="fr-FR" sz="2600" dirty="0">
                <a:solidFill>
                  <a:schemeClr val="tx1"/>
                </a:solidFill>
                <a:ea typeface="+mj-ea"/>
                <a:cs typeface="+mj-cs"/>
              </a:rPr>
              <a:t>	=&gt; Gestion de la relation avec mes clients </a:t>
            </a:r>
          </a:p>
          <a:p>
            <a:pPr lvl="1">
              <a:lnSpc>
                <a:spcPct val="170000"/>
              </a:lnSpc>
            </a:pPr>
            <a:r>
              <a:rPr lang="fr-FR" sz="1900" dirty="0"/>
              <a:t>Sur qui repose le commerce ?</a:t>
            </a:r>
          </a:p>
          <a:p>
            <a:pPr lvl="1">
              <a:lnSpc>
                <a:spcPct val="170000"/>
              </a:lnSpc>
            </a:pPr>
            <a:r>
              <a:rPr lang="fr-FR" sz="1900" dirty="0"/>
              <a:t>Recenser et analyser les principaux contrats commerciaux </a:t>
            </a:r>
          </a:p>
          <a:p>
            <a:pPr lvl="1">
              <a:lnSpc>
                <a:spcPct val="170000"/>
              </a:lnSpc>
            </a:pPr>
            <a:r>
              <a:rPr lang="fr-FR" sz="1900" dirty="0"/>
              <a:t>Analyser les clauses d’engagements, </a:t>
            </a:r>
          </a:p>
          <a:p>
            <a:pPr lvl="1">
              <a:lnSpc>
                <a:spcPct val="170000"/>
              </a:lnSpc>
            </a:pPr>
            <a:r>
              <a:rPr lang="fr-FR" sz="1900" dirty="0"/>
              <a:t>Identifier les risques de résiliation ou de non-renouvellement </a:t>
            </a:r>
          </a:p>
          <a:p>
            <a:pPr lvl="1">
              <a:lnSpc>
                <a:spcPct val="170000"/>
              </a:lnSpc>
            </a:pPr>
            <a:r>
              <a:rPr lang="fr-FR" sz="1900" dirty="0"/>
              <a:t>Vérifier les clauses spécifiques (exclusivité, non concurrence, etc.) </a:t>
            </a:r>
          </a:p>
          <a:p>
            <a:pPr lvl="1">
              <a:lnSpc>
                <a:spcPct val="170000"/>
              </a:lnSpc>
            </a:pPr>
            <a:r>
              <a:rPr lang="fr-FR" sz="1900" dirty="0"/>
              <a:t>Analyse du process de recouvrement (pour éviter les risques futurs de GAP)</a:t>
            </a:r>
          </a:p>
          <a:p>
            <a:pPr lvl="1">
              <a:lnSpc>
                <a:spcPct val="170000"/>
              </a:lnSpc>
            </a:pPr>
            <a:r>
              <a:rPr lang="fr-FR" sz="1900" dirty="0"/>
              <a:t>Les CGV sont-elles conformes ?</a:t>
            </a:r>
          </a:p>
          <a:p>
            <a:pPr lvl="1"/>
            <a:endParaRPr lang="fr-FR" dirty="0"/>
          </a:p>
          <a:p>
            <a:r>
              <a:rPr lang="fr-FR" sz="2600" dirty="0">
                <a:solidFill>
                  <a:schemeClr val="tx1"/>
                </a:solidFill>
                <a:ea typeface="+mj-ea"/>
                <a:cs typeface="+mj-cs"/>
              </a:rPr>
              <a:t>	=&gt; Préparer un dossier de gestion</a:t>
            </a:r>
          </a:p>
          <a:p>
            <a:pPr lvl="1" algn="just">
              <a:lnSpc>
                <a:spcPct val="160000"/>
              </a:lnSpc>
            </a:pPr>
            <a:r>
              <a:rPr lang="fr-FR" sz="1900" dirty="0"/>
              <a:t>L’évolution du chiffre d’affaires sur les 3 dernières années</a:t>
            </a:r>
          </a:p>
          <a:p>
            <a:pPr lvl="1" algn="just">
              <a:lnSpc>
                <a:spcPct val="160000"/>
              </a:lnSpc>
            </a:pPr>
            <a:r>
              <a:rPr lang="fr-FR" sz="1900" dirty="0"/>
              <a:t>La dépendance vis-à-vis des clients majeurs</a:t>
            </a:r>
          </a:p>
          <a:p>
            <a:pPr lvl="1" algn="just">
              <a:lnSpc>
                <a:spcPct val="160000"/>
              </a:lnSpc>
            </a:pPr>
            <a:r>
              <a:rPr lang="fr-FR" sz="1900" dirty="0"/>
              <a:t>Le rayonnement de la clientèle (secteur d’activité, implantation, ancienneté de la relation commerciale)</a:t>
            </a:r>
          </a:p>
          <a:p>
            <a:pPr lvl="1" algn="just">
              <a:lnSpc>
                <a:spcPct val="160000"/>
              </a:lnSpc>
            </a:pPr>
            <a:r>
              <a:rPr lang="fr-FR" sz="1900" dirty="0"/>
              <a:t>Carnet de commandes en cours</a:t>
            </a:r>
          </a:p>
          <a:p>
            <a:endParaRPr lang="fr-FR" dirty="0"/>
          </a:p>
        </p:txBody>
      </p:sp>
      <p:sp>
        <p:nvSpPr>
          <p:cNvPr id="2" name="Titre 1">
            <a:extLst>
              <a:ext uri="{FF2B5EF4-FFF2-40B4-BE49-F238E27FC236}">
                <a16:creationId xmlns:a16="http://schemas.microsoft.com/office/drawing/2014/main" id="{D0006FF8-4785-D6A8-8F7F-95C2EBF532D4}"/>
              </a:ext>
            </a:extLst>
          </p:cNvPr>
          <p:cNvSpPr>
            <a:spLocks noGrp="1"/>
          </p:cNvSpPr>
          <p:nvPr>
            <p:ph type="title"/>
          </p:nvPr>
        </p:nvSpPr>
        <p:spPr>
          <a:xfrm>
            <a:off x="-767257" y="330475"/>
            <a:ext cx="11256469" cy="701123"/>
          </a:xfrm>
        </p:spPr>
        <p:txBody>
          <a:bodyPr/>
          <a:lstStyle/>
          <a:p>
            <a:r>
              <a:rPr lang="fr-FR" dirty="0"/>
              <a:t>Préparer la transmission de mon entreprise - Clients </a:t>
            </a:r>
          </a:p>
        </p:txBody>
      </p:sp>
    </p:spTree>
    <p:extLst>
      <p:ext uri="{BB962C8B-B14F-4D97-AF65-F5344CB8AC3E}">
        <p14:creationId xmlns:p14="http://schemas.microsoft.com/office/powerpoint/2010/main" val="984718974"/>
      </p:ext>
    </p:extLst>
  </p:cSld>
  <p:clrMapOvr>
    <a:masterClrMapping/>
  </p:clrMapOvr>
</p:sld>
</file>

<file path=ppt/theme/theme1.xml><?xml version="1.0" encoding="utf-8"?>
<a:theme xmlns:a="http://schemas.openxmlformats.org/drawingml/2006/main" name="Thème Office">
  <a:themeElements>
    <a:clrScheme name="Personnalisé 149">
      <a:dk1>
        <a:srgbClr val="4B3C3C"/>
      </a:dk1>
      <a:lt1>
        <a:srgbClr val="FFFFFF"/>
      </a:lt1>
      <a:dk2>
        <a:srgbClr val="69CD59"/>
      </a:dk2>
      <a:lt2>
        <a:srgbClr val="FFCD00"/>
      </a:lt2>
      <a:accent1>
        <a:srgbClr val="EA7700"/>
      </a:accent1>
      <a:accent2>
        <a:srgbClr val="AF282C"/>
      </a:accent2>
      <a:accent3>
        <a:srgbClr val="C83764"/>
      </a:accent3>
      <a:accent4>
        <a:srgbClr val="00A3E0"/>
      </a:accent4>
      <a:accent5>
        <a:srgbClr val="1D418A"/>
      </a:accent5>
      <a:accent6>
        <a:srgbClr val="10833B"/>
      </a:accent6>
      <a:hlink>
        <a:srgbClr val="0563C1"/>
      </a:hlink>
      <a:folHlink>
        <a:srgbClr val="954F72"/>
      </a:folHlink>
    </a:clrScheme>
    <a:fontScheme name="Personnalisé 36">
      <a:majorFont>
        <a:latin typeface="Barlow Condensed ExtraBold"/>
        <a:ea typeface=""/>
        <a:cs typeface=""/>
      </a:majorFont>
      <a:minorFont>
        <a:latin typeface="Barlow"/>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2868</TotalTime>
  <Words>1112</Words>
  <Application>Microsoft Office PowerPoint</Application>
  <PresentationFormat>Grand écran</PresentationFormat>
  <Paragraphs>134</Paragraphs>
  <Slides>15</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15</vt:i4>
      </vt:variant>
    </vt:vector>
  </HeadingPairs>
  <TitlesOfParts>
    <vt:vector size="21" baseType="lpstr">
      <vt:lpstr>Arial</vt:lpstr>
      <vt:lpstr>Symbol</vt:lpstr>
      <vt:lpstr>Barlow Condensed ExtraBold</vt:lpstr>
      <vt:lpstr>Barlow</vt:lpstr>
      <vt:lpstr>Calibri</vt:lpstr>
      <vt:lpstr>Thème Office</vt:lpstr>
      <vt:lpstr>Comment préparer un projet de transmission d'entreprise ?</vt:lpstr>
      <vt:lpstr>Présentation PowerPoint</vt:lpstr>
      <vt:lpstr>Présentation PowerPoint</vt:lpstr>
      <vt:lpstr>PRéPARER LA TRANSMISSION : pourquoi ?</vt:lpstr>
      <vt:lpstr>ANTICIPER ANTICIPER et ANTICIPER</vt:lpstr>
      <vt:lpstr>ANTICIPER POURQUOI ?</vt:lpstr>
      <vt:lpstr>Présentation PowerPoint</vt:lpstr>
      <vt:lpstr>SéCURISER L’opération et réduire la charge fiscale </vt:lpstr>
      <vt:lpstr>Préparer la transmission de mon entreprise - Clients </vt:lpstr>
      <vt:lpstr>Préparer la transmission de mon entreprise - Clients </vt:lpstr>
      <vt:lpstr>Préparer la transmission de mon entreprise - FOURNISSEURS </vt:lpstr>
      <vt:lpstr>Préparer la transmission de mon entreprise – RH / SALARIES</vt:lpstr>
      <vt:lpstr>Checklist de LA transmission</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LittlePus // Delphine</dc:creator>
  <cp:lastModifiedBy>Guillaume MALVOISIN</cp:lastModifiedBy>
  <cp:revision>324</cp:revision>
  <dcterms:created xsi:type="dcterms:W3CDTF">2023-12-18T09:22:36Z</dcterms:created>
  <dcterms:modified xsi:type="dcterms:W3CDTF">2025-09-19T16:31:10Z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26615553-48f4-466c-a66f-a3bb9a6459c5_Enabled">
    <vt:lpwstr>true</vt:lpwstr>
  </property>
  <property fmtid="{D5CDD505-2E9C-101B-9397-08002B2CF9AE}" pid="3" name="MSIP_Label_26615553-48f4-466c-a66f-a3bb9a6459c5_SetDate">
    <vt:lpwstr>2025-06-25T17:34:54Z</vt:lpwstr>
  </property>
  <property fmtid="{D5CDD505-2E9C-101B-9397-08002B2CF9AE}" pid="4" name="MSIP_Label_26615553-48f4-466c-a66f-a3bb9a6459c5_Method">
    <vt:lpwstr>Standard</vt:lpwstr>
  </property>
  <property fmtid="{D5CDD505-2E9C-101B-9397-08002B2CF9AE}" pid="5" name="MSIP_Label_26615553-48f4-466c-a66f-a3bb9a6459c5_Name">
    <vt:lpwstr>C1 - Interne</vt:lpwstr>
  </property>
  <property fmtid="{D5CDD505-2E9C-101B-9397-08002B2CF9AE}" pid="6" name="MSIP_Label_26615553-48f4-466c-a66f-a3bb9a6459c5_SiteId">
    <vt:lpwstr>1fbeb981-82a8-4cd1-8a51-a83806530676</vt:lpwstr>
  </property>
  <property fmtid="{D5CDD505-2E9C-101B-9397-08002B2CF9AE}" pid="7" name="MSIP_Label_26615553-48f4-466c-a66f-a3bb9a6459c5_ActionId">
    <vt:lpwstr>107afa5b-953d-42b6-9ec8-f168ee05cc58</vt:lpwstr>
  </property>
  <property fmtid="{D5CDD505-2E9C-101B-9397-08002B2CF9AE}" pid="8" name="MSIP_Label_26615553-48f4-466c-a66f-a3bb9a6459c5_ContentBits">
    <vt:lpwstr>0</vt:lpwstr>
  </property>
  <property fmtid="{D5CDD505-2E9C-101B-9397-08002B2CF9AE}" pid="9" name="MSIP_Label_26615553-48f4-466c-a66f-a3bb9a6459c5_Tag">
    <vt:lpwstr>10, 3, 0, 1</vt:lpwstr>
  </property>
</Properties>
</file>