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2" r:id="rId2"/>
    <p:sldId id="256" r:id="rId3"/>
    <p:sldId id="315" r:id="rId4"/>
    <p:sldId id="316" r:id="rId5"/>
    <p:sldId id="321" r:id="rId6"/>
    <p:sldId id="326" r:id="rId7"/>
    <p:sldId id="320" r:id="rId8"/>
    <p:sldId id="317" r:id="rId9"/>
    <p:sldId id="322" r:id="rId10"/>
    <p:sldId id="323" r:id="rId11"/>
    <p:sldId id="324" r:id="rId12"/>
    <p:sldId id="318" r:id="rId13"/>
    <p:sldId id="325" r:id="rId14"/>
    <p:sldId id="319" r:id="rId15"/>
    <p:sldId id="314" r:id="rId16"/>
    <p:sldId id="328" r:id="rId17"/>
    <p:sldId id="327" r:id="rId18"/>
  </p:sldIdLst>
  <p:sldSz cx="12192000" cy="6858000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arlow Condensed ExtraBold" panose="00000906000000000000" pitchFamily="2" charset="0"/>
      <p:bold r:id="rId25"/>
      <p:italic r:id="rId26"/>
      <p:boldItalic r:id="rId27"/>
    </p:embeddedFont>
    <p:embeddedFont>
      <p:font typeface="Barlow Light" panose="00000400000000000000" pitchFamily="2" charset="0"/>
      <p:regular r:id="rId28"/>
      <p:italic r:id="rId29"/>
    </p:embeddedFont>
    <p:embeddedFont>
      <p:font typeface="Barlow Medium" panose="00000600000000000000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A2A33-BE91-4906-9EE3-6970C6C6DCF3}" v="50" dt="2025-09-18T17:19:3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6" autoAdjust="0"/>
    <p:restoredTop sz="96362"/>
  </p:normalViewPr>
  <p:slideViewPr>
    <p:cSldViewPr snapToGrid="0">
      <p:cViewPr varScale="1">
        <p:scale>
          <a:sx n="106" d="100"/>
          <a:sy n="106" d="100"/>
        </p:scale>
        <p:origin x="12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7" d="100"/>
          <a:sy n="157" d="100"/>
        </p:scale>
        <p:origin x="43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PELLIER" userId="78cc85c2-abd7-4a3f-ba3d-a25d950182a5" providerId="ADAL" clId="{AC2A2A33-BE91-4906-9EE3-6970C6C6DCF3}"/>
    <pc:docChg chg="undo custSel addSld modSld sldOrd">
      <pc:chgData name="Julien PELLIER" userId="78cc85c2-abd7-4a3f-ba3d-a25d950182a5" providerId="ADAL" clId="{AC2A2A33-BE91-4906-9EE3-6970C6C6DCF3}" dt="2025-09-22T09:41:29.192" v="3842" actId="14100"/>
      <pc:docMkLst>
        <pc:docMk/>
      </pc:docMkLst>
      <pc:sldChg chg="mod modShow">
        <pc:chgData name="Julien PELLIER" userId="78cc85c2-abd7-4a3f-ba3d-a25d950182a5" providerId="ADAL" clId="{AC2A2A33-BE91-4906-9EE3-6970C6C6DCF3}" dt="2025-09-19T14:55:35.438" v="3787" actId="729"/>
        <pc:sldMkLst>
          <pc:docMk/>
          <pc:sldMk cId="2120783773" sldId="256"/>
        </pc:sldMkLst>
      </pc:sldChg>
      <pc:sldChg chg="addSp modSp mod">
        <pc:chgData name="Julien PELLIER" userId="78cc85c2-abd7-4a3f-ba3d-a25d950182a5" providerId="ADAL" clId="{AC2A2A33-BE91-4906-9EE3-6970C6C6DCF3}" dt="2025-09-18T16:08:36.290" v="235" actId="1076"/>
        <pc:sldMkLst>
          <pc:docMk/>
          <pc:sldMk cId="1742138058" sldId="314"/>
        </pc:sldMkLst>
        <pc:spChg chg="add mod">
          <ac:chgData name="Julien PELLIER" userId="78cc85c2-abd7-4a3f-ba3d-a25d950182a5" providerId="ADAL" clId="{AC2A2A33-BE91-4906-9EE3-6970C6C6DCF3}" dt="2025-09-18T16:08:22.058" v="231" actId="20577"/>
          <ac:spMkLst>
            <pc:docMk/>
            <pc:sldMk cId="1742138058" sldId="314"/>
            <ac:spMk id="5" creationId="{34034410-0E1B-DED3-4072-EBC476D7F5C8}"/>
          </ac:spMkLst>
        </pc:spChg>
        <pc:picChg chg="mod">
          <ac:chgData name="Julien PELLIER" userId="78cc85c2-abd7-4a3f-ba3d-a25d950182a5" providerId="ADAL" clId="{AC2A2A33-BE91-4906-9EE3-6970C6C6DCF3}" dt="2025-09-18T16:08:36.290" v="235" actId="1076"/>
          <ac:picMkLst>
            <pc:docMk/>
            <pc:sldMk cId="1742138058" sldId="314"/>
            <ac:picMk id="4" creationId="{C08D86BC-F494-954F-ACC3-9FB9EDF10D55}"/>
          </ac:picMkLst>
        </pc:picChg>
      </pc:sldChg>
      <pc:sldChg chg="modSp mod">
        <pc:chgData name="Julien PELLIER" userId="78cc85c2-abd7-4a3f-ba3d-a25d950182a5" providerId="ADAL" clId="{AC2A2A33-BE91-4906-9EE3-6970C6C6DCF3}" dt="2025-09-19T14:55:17.274" v="3786" actId="1035"/>
        <pc:sldMkLst>
          <pc:docMk/>
          <pc:sldMk cId="1850004394" sldId="315"/>
        </pc:sldMkLst>
        <pc:spChg chg="mod">
          <ac:chgData name="Julien PELLIER" userId="78cc85c2-abd7-4a3f-ba3d-a25d950182a5" providerId="ADAL" clId="{AC2A2A33-BE91-4906-9EE3-6970C6C6DCF3}" dt="2025-09-19T14:55:17.274" v="3786" actId="1035"/>
          <ac:spMkLst>
            <pc:docMk/>
            <pc:sldMk cId="1850004394" sldId="315"/>
            <ac:spMk id="2" creationId="{9879E3F9-F0CE-2E2D-2033-006E89A65BDA}"/>
          </ac:spMkLst>
        </pc:spChg>
      </pc:sldChg>
      <pc:sldChg chg="modSp mod ord">
        <pc:chgData name="Julien PELLIER" userId="78cc85c2-abd7-4a3f-ba3d-a25d950182a5" providerId="ADAL" clId="{AC2A2A33-BE91-4906-9EE3-6970C6C6DCF3}" dt="2025-09-18T15:58:11.700" v="127" actId="20577"/>
        <pc:sldMkLst>
          <pc:docMk/>
          <pc:sldMk cId="1436277516" sldId="316"/>
        </pc:sldMkLst>
        <pc:spChg chg="mod">
          <ac:chgData name="Julien PELLIER" userId="78cc85c2-abd7-4a3f-ba3d-a25d950182a5" providerId="ADAL" clId="{AC2A2A33-BE91-4906-9EE3-6970C6C6DCF3}" dt="2025-09-18T15:58:11.700" v="127" actId="20577"/>
          <ac:spMkLst>
            <pc:docMk/>
            <pc:sldMk cId="1436277516" sldId="316"/>
            <ac:spMk id="2" creationId="{4665AA4C-26E4-8D78-4EF9-6FB576A1C0D8}"/>
          </ac:spMkLst>
        </pc:spChg>
      </pc:sldChg>
      <pc:sldChg chg="modSp mod ord">
        <pc:chgData name="Julien PELLIER" userId="78cc85c2-abd7-4a3f-ba3d-a25d950182a5" providerId="ADAL" clId="{AC2A2A33-BE91-4906-9EE3-6970C6C6DCF3}" dt="2025-09-18T17:12:23.703" v="2655"/>
        <pc:sldMkLst>
          <pc:docMk/>
          <pc:sldMk cId="4178642990" sldId="317"/>
        </pc:sldMkLst>
        <pc:spChg chg="mod">
          <ac:chgData name="Julien PELLIER" userId="78cc85c2-abd7-4a3f-ba3d-a25d950182a5" providerId="ADAL" clId="{AC2A2A33-BE91-4906-9EE3-6970C6C6DCF3}" dt="2025-09-18T15:58:46.851" v="143" actId="20577"/>
          <ac:spMkLst>
            <pc:docMk/>
            <pc:sldMk cId="4178642990" sldId="317"/>
            <ac:spMk id="2" creationId="{B3DFE934-93AD-B73A-A9B8-B62969727132}"/>
          </ac:spMkLst>
        </pc:spChg>
      </pc:sldChg>
      <pc:sldChg chg="modSp mod ord">
        <pc:chgData name="Julien PELLIER" userId="78cc85c2-abd7-4a3f-ba3d-a25d950182a5" providerId="ADAL" clId="{AC2A2A33-BE91-4906-9EE3-6970C6C6DCF3}" dt="2025-09-18T17:13:12.219" v="2713" actId="6549"/>
        <pc:sldMkLst>
          <pc:docMk/>
          <pc:sldMk cId="3958136850" sldId="318"/>
        </pc:sldMkLst>
        <pc:spChg chg="mod">
          <ac:chgData name="Julien PELLIER" userId="78cc85c2-abd7-4a3f-ba3d-a25d950182a5" providerId="ADAL" clId="{AC2A2A33-BE91-4906-9EE3-6970C6C6DCF3}" dt="2025-09-18T17:13:12.219" v="2713" actId="6549"/>
          <ac:spMkLst>
            <pc:docMk/>
            <pc:sldMk cId="3958136850" sldId="318"/>
            <ac:spMk id="2" creationId="{803EFC61-17A3-F8C3-8140-3DEACE5897AC}"/>
          </ac:spMkLst>
        </pc:spChg>
      </pc:sldChg>
      <pc:sldChg chg="modSp mod">
        <pc:chgData name="Julien PELLIER" userId="78cc85c2-abd7-4a3f-ba3d-a25d950182a5" providerId="ADAL" clId="{AC2A2A33-BE91-4906-9EE3-6970C6C6DCF3}" dt="2025-09-18T16:07:54.146" v="191" actId="6549"/>
        <pc:sldMkLst>
          <pc:docMk/>
          <pc:sldMk cId="2675079973" sldId="319"/>
        </pc:sldMkLst>
        <pc:spChg chg="mod">
          <ac:chgData name="Julien PELLIER" userId="78cc85c2-abd7-4a3f-ba3d-a25d950182a5" providerId="ADAL" clId="{AC2A2A33-BE91-4906-9EE3-6970C6C6DCF3}" dt="2025-09-18T16:07:54.146" v="191" actId="6549"/>
          <ac:spMkLst>
            <pc:docMk/>
            <pc:sldMk cId="2675079973" sldId="319"/>
            <ac:spMk id="2" creationId="{04665672-1796-8F8D-4D4C-341C5C77023F}"/>
          </ac:spMkLst>
        </pc:spChg>
      </pc:sldChg>
      <pc:sldChg chg="addSp delSp modSp add mod ord">
        <pc:chgData name="Julien PELLIER" userId="78cc85c2-abd7-4a3f-ba3d-a25d950182a5" providerId="ADAL" clId="{AC2A2A33-BE91-4906-9EE3-6970C6C6DCF3}" dt="2025-09-18T16:09:47.829" v="268" actId="313"/>
        <pc:sldMkLst>
          <pc:docMk/>
          <pc:sldMk cId="279581611" sldId="320"/>
        </pc:sldMkLst>
        <pc:spChg chg="mod">
          <ac:chgData name="Julien PELLIER" userId="78cc85c2-abd7-4a3f-ba3d-a25d950182a5" providerId="ADAL" clId="{AC2A2A33-BE91-4906-9EE3-6970C6C6DCF3}" dt="2025-09-18T16:09:47.829" v="268" actId="313"/>
          <ac:spMkLst>
            <pc:docMk/>
            <pc:sldMk cId="279581611" sldId="320"/>
            <ac:spMk id="2" creationId="{C4ACA79E-7DF1-BAB2-C245-0AE7993B2F71}"/>
          </ac:spMkLst>
        </pc:spChg>
        <pc:picChg chg="add mod">
          <ac:chgData name="Julien PELLIER" userId="78cc85c2-abd7-4a3f-ba3d-a25d950182a5" providerId="ADAL" clId="{AC2A2A33-BE91-4906-9EE3-6970C6C6DCF3}" dt="2025-09-18T16:09:23.704" v="242"/>
          <ac:picMkLst>
            <pc:docMk/>
            <pc:sldMk cId="279581611" sldId="320"/>
            <ac:picMk id="5" creationId="{CE837D3E-2778-557F-3207-36FBEE374A81}"/>
          </ac:picMkLst>
        </pc:picChg>
      </pc:sldChg>
      <pc:sldChg chg="addSp delSp modSp add mod ord">
        <pc:chgData name="Julien PELLIER" userId="78cc85c2-abd7-4a3f-ba3d-a25d950182a5" providerId="ADAL" clId="{AC2A2A33-BE91-4906-9EE3-6970C6C6DCF3}" dt="2025-09-18T15:57:36.015" v="47"/>
        <pc:sldMkLst>
          <pc:docMk/>
          <pc:sldMk cId="1371543075" sldId="321"/>
        </pc:sldMkLst>
        <pc:spChg chg="mod">
          <ac:chgData name="Julien PELLIER" userId="78cc85c2-abd7-4a3f-ba3d-a25d950182a5" providerId="ADAL" clId="{AC2A2A33-BE91-4906-9EE3-6970C6C6DCF3}" dt="2025-09-18T15:47:00.462" v="30" actId="20577"/>
          <ac:spMkLst>
            <pc:docMk/>
            <pc:sldMk cId="1371543075" sldId="321"/>
            <ac:spMk id="2" creationId="{C5D7D32A-0352-616D-EA1F-6A9FBF63B8E3}"/>
          </ac:spMkLst>
        </pc:spChg>
        <pc:spChg chg="add mod">
          <ac:chgData name="Julien PELLIER" userId="78cc85c2-abd7-4a3f-ba3d-a25d950182a5" providerId="ADAL" clId="{AC2A2A33-BE91-4906-9EE3-6970C6C6DCF3}" dt="2025-09-18T15:57:10.905" v="45" actId="113"/>
          <ac:spMkLst>
            <pc:docMk/>
            <pc:sldMk cId="1371543075" sldId="321"/>
            <ac:spMk id="7" creationId="{D4EF8334-9868-9D1B-0EBD-444F010D8491}"/>
          </ac:spMkLst>
        </pc:spChg>
        <pc:picChg chg="add mod">
          <ac:chgData name="Julien PELLIER" userId="78cc85c2-abd7-4a3f-ba3d-a25d950182a5" providerId="ADAL" clId="{AC2A2A33-BE91-4906-9EE3-6970C6C6DCF3}" dt="2025-09-18T15:56:46.130" v="42" actId="1076"/>
          <ac:picMkLst>
            <pc:docMk/>
            <pc:sldMk cId="1371543075" sldId="321"/>
            <ac:picMk id="5" creationId="{810983A5-726F-A373-2073-452318A37D29}"/>
          </ac:picMkLst>
        </pc:picChg>
      </pc:sldChg>
      <pc:sldChg chg="addSp delSp modSp add mod">
        <pc:chgData name="Julien PELLIER" userId="78cc85c2-abd7-4a3f-ba3d-a25d950182a5" providerId="ADAL" clId="{AC2A2A33-BE91-4906-9EE3-6970C6C6DCF3}" dt="2025-09-18T16:20:01.648" v="303" actId="1037"/>
        <pc:sldMkLst>
          <pc:docMk/>
          <pc:sldMk cId="3647205915" sldId="322"/>
        </pc:sldMkLst>
        <pc:picChg chg="add mod">
          <ac:chgData name="Julien PELLIER" userId="78cc85c2-abd7-4a3f-ba3d-a25d950182a5" providerId="ADAL" clId="{AC2A2A33-BE91-4906-9EE3-6970C6C6DCF3}" dt="2025-09-18T16:18:10.410" v="293" actId="14100"/>
          <ac:picMkLst>
            <pc:docMk/>
            <pc:sldMk cId="3647205915" sldId="322"/>
            <ac:picMk id="4" creationId="{A037EA8D-5AE7-A51E-0614-E6064CEFEDC2}"/>
          </ac:picMkLst>
        </pc:picChg>
        <pc:picChg chg="add mod">
          <ac:chgData name="Julien PELLIER" userId="78cc85c2-abd7-4a3f-ba3d-a25d950182a5" providerId="ADAL" clId="{AC2A2A33-BE91-4906-9EE3-6970C6C6DCF3}" dt="2025-09-18T16:20:01.648" v="303" actId="1037"/>
          <ac:picMkLst>
            <pc:docMk/>
            <pc:sldMk cId="3647205915" sldId="322"/>
            <ac:picMk id="6" creationId="{B50FDBA6-EFB9-3F60-1FEB-12994557BCD9}"/>
          </ac:picMkLst>
        </pc:picChg>
        <pc:picChg chg="add mod">
          <ac:chgData name="Julien PELLIER" userId="78cc85c2-abd7-4a3f-ba3d-a25d950182a5" providerId="ADAL" clId="{AC2A2A33-BE91-4906-9EE3-6970C6C6DCF3}" dt="2025-09-18T16:19:26.787" v="299" actId="1076"/>
          <ac:picMkLst>
            <pc:docMk/>
            <pc:sldMk cId="3647205915" sldId="322"/>
            <ac:picMk id="8" creationId="{35F9355A-F934-1B1E-F22C-DA518DD5E00C}"/>
          </ac:picMkLst>
        </pc:picChg>
      </pc:sldChg>
      <pc:sldChg chg="addSp delSp modSp add mod">
        <pc:chgData name="Julien PELLIER" userId="78cc85c2-abd7-4a3f-ba3d-a25d950182a5" providerId="ADAL" clId="{AC2A2A33-BE91-4906-9EE3-6970C6C6DCF3}" dt="2025-09-18T16:23:17.334" v="322" actId="14100"/>
        <pc:sldMkLst>
          <pc:docMk/>
          <pc:sldMk cId="3463591903" sldId="323"/>
        </pc:sldMkLst>
        <pc:spChg chg="add mod">
          <ac:chgData name="Julien PELLIER" userId="78cc85c2-abd7-4a3f-ba3d-a25d950182a5" providerId="ADAL" clId="{AC2A2A33-BE91-4906-9EE3-6970C6C6DCF3}" dt="2025-09-18T16:23:17.334" v="322" actId="14100"/>
          <ac:spMkLst>
            <pc:docMk/>
            <pc:sldMk cId="3463591903" sldId="323"/>
            <ac:spMk id="7" creationId="{5B928CBA-DAF7-0F33-F9A7-A41CEA4A77E5}"/>
          </ac:spMkLst>
        </pc:spChg>
        <pc:picChg chg="add mod">
          <ac:chgData name="Julien PELLIER" userId="78cc85c2-abd7-4a3f-ba3d-a25d950182a5" providerId="ADAL" clId="{AC2A2A33-BE91-4906-9EE3-6970C6C6DCF3}" dt="2025-09-18T16:23:09.259" v="321" actId="1076"/>
          <ac:picMkLst>
            <pc:docMk/>
            <pc:sldMk cId="3463591903" sldId="323"/>
            <ac:picMk id="4" creationId="{8B83B8D8-D311-8C38-7D0D-B585007EAE94}"/>
          </ac:picMkLst>
        </pc:picChg>
        <pc:picChg chg="add mod">
          <ac:chgData name="Julien PELLIER" userId="78cc85c2-abd7-4a3f-ba3d-a25d950182a5" providerId="ADAL" clId="{AC2A2A33-BE91-4906-9EE3-6970C6C6DCF3}" dt="2025-09-18T16:22:11.771" v="313"/>
          <ac:picMkLst>
            <pc:docMk/>
            <pc:sldMk cId="3463591903" sldId="323"/>
            <ac:picMk id="5" creationId="{DFDCB9CC-DDF1-556E-6EF5-E572B241962D}"/>
          </ac:picMkLst>
        </pc:picChg>
        <pc:picChg chg="add mod">
          <ac:chgData name="Julien PELLIER" userId="78cc85c2-abd7-4a3f-ba3d-a25d950182a5" providerId="ADAL" clId="{AC2A2A33-BE91-4906-9EE3-6970C6C6DCF3}" dt="2025-09-18T16:23:01.919" v="319"/>
          <ac:picMkLst>
            <pc:docMk/>
            <pc:sldMk cId="3463591903" sldId="323"/>
            <ac:picMk id="8" creationId="{DF46F9E3-98B7-3ABC-A6FE-A4196A9E58F9}"/>
          </ac:picMkLst>
        </pc:picChg>
      </pc:sldChg>
      <pc:sldChg chg="addSp delSp modSp add mod">
        <pc:chgData name="Julien PELLIER" userId="78cc85c2-abd7-4a3f-ba3d-a25d950182a5" providerId="ADAL" clId="{AC2A2A33-BE91-4906-9EE3-6970C6C6DCF3}" dt="2025-09-18T16:25:35.167" v="356" actId="1076"/>
        <pc:sldMkLst>
          <pc:docMk/>
          <pc:sldMk cId="2458751558" sldId="324"/>
        </pc:sldMkLst>
        <pc:spChg chg="mod">
          <ac:chgData name="Julien PELLIER" userId="78cc85c2-abd7-4a3f-ba3d-a25d950182a5" providerId="ADAL" clId="{AC2A2A33-BE91-4906-9EE3-6970C6C6DCF3}" dt="2025-09-18T16:25:22.304" v="354" actId="20577"/>
          <ac:spMkLst>
            <pc:docMk/>
            <pc:sldMk cId="2458751558" sldId="324"/>
            <ac:spMk id="2" creationId="{6264BF4D-C795-B5E7-967D-7F61192B9AED}"/>
          </ac:spMkLst>
        </pc:spChg>
        <pc:picChg chg="add mod">
          <ac:chgData name="Julien PELLIER" userId="78cc85c2-abd7-4a3f-ba3d-a25d950182a5" providerId="ADAL" clId="{AC2A2A33-BE91-4906-9EE3-6970C6C6DCF3}" dt="2025-09-18T16:25:35.167" v="356" actId="1076"/>
          <ac:picMkLst>
            <pc:docMk/>
            <pc:sldMk cId="2458751558" sldId="324"/>
            <ac:picMk id="4" creationId="{4DDE2F0D-B278-80BE-45F1-EE4386D2FE58}"/>
          </ac:picMkLst>
        </pc:picChg>
      </pc:sldChg>
      <pc:sldChg chg="addSp delSp modSp add mod">
        <pc:chgData name="Julien PELLIER" userId="78cc85c2-abd7-4a3f-ba3d-a25d950182a5" providerId="ADAL" clId="{AC2A2A33-BE91-4906-9EE3-6970C6C6DCF3}" dt="2025-09-18T17:26:19.659" v="3579" actId="5793"/>
        <pc:sldMkLst>
          <pc:docMk/>
          <pc:sldMk cId="388638672" sldId="325"/>
        </pc:sldMkLst>
        <pc:spChg chg="mod">
          <ac:chgData name="Julien PELLIER" userId="78cc85c2-abd7-4a3f-ba3d-a25d950182a5" providerId="ADAL" clId="{AC2A2A33-BE91-4906-9EE3-6970C6C6DCF3}" dt="2025-09-18T16:34:43.956" v="577" actId="20577"/>
          <ac:spMkLst>
            <pc:docMk/>
            <pc:sldMk cId="388638672" sldId="325"/>
            <ac:spMk id="2" creationId="{00F37941-5645-C0AE-5460-BAD569699B8B}"/>
          </ac:spMkLst>
        </pc:spChg>
        <pc:spChg chg="add mod">
          <ac:chgData name="Julien PELLIER" userId="78cc85c2-abd7-4a3f-ba3d-a25d950182a5" providerId="ADAL" clId="{AC2A2A33-BE91-4906-9EE3-6970C6C6DCF3}" dt="2025-09-18T17:05:02.284" v="1965" actId="1037"/>
          <ac:spMkLst>
            <pc:docMk/>
            <pc:sldMk cId="388638672" sldId="325"/>
            <ac:spMk id="3" creationId="{9CD0A1BF-4728-BDAF-D729-56C32FC44227}"/>
          </ac:spMkLst>
        </pc:spChg>
        <pc:spChg chg="add mod">
          <ac:chgData name="Julien PELLIER" userId="78cc85c2-abd7-4a3f-ba3d-a25d950182a5" providerId="ADAL" clId="{AC2A2A33-BE91-4906-9EE3-6970C6C6DCF3}" dt="2025-09-18T17:05:05.069" v="1969" actId="1037"/>
          <ac:spMkLst>
            <pc:docMk/>
            <pc:sldMk cId="388638672" sldId="325"/>
            <ac:spMk id="9" creationId="{81D17362-ABC3-8757-3603-5CBD2BF31C4C}"/>
          </ac:spMkLst>
        </pc:spChg>
        <pc:spChg chg="add mod">
          <ac:chgData name="Julien PELLIER" userId="78cc85c2-abd7-4a3f-ba3d-a25d950182a5" providerId="ADAL" clId="{AC2A2A33-BE91-4906-9EE3-6970C6C6DCF3}" dt="2025-09-18T17:05:07.639" v="1977" actId="1037"/>
          <ac:spMkLst>
            <pc:docMk/>
            <pc:sldMk cId="388638672" sldId="325"/>
            <ac:spMk id="10" creationId="{D88F181C-EBBD-DAE7-2C1B-45677091626E}"/>
          </ac:spMkLst>
        </pc:spChg>
        <pc:spChg chg="add mod">
          <ac:chgData name="Julien PELLIER" userId="78cc85c2-abd7-4a3f-ba3d-a25d950182a5" providerId="ADAL" clId="{AC2A2A33-BE91-4906-9EE3-6970C6C6DCF3}" dt="2025-09-18T17:05:09.218" v="1981" actId="1037"/>
          <ac:spMkLst>
            <pc:docMk/>
            <pc:sldMk cId="388638672" sldId="325"/>
            <ac:spMk id="11" creationId="{65AD962F-6591-132F-FF46-79C6C31B3FA3}"/>
          </ac:spMkLst>
        </pc:spChg>
        <pc:spChg chg="add mod">
          <ac:chgData name="Julien PELLIER" userId="78cc85c2-abd7-4a3f-ba3d-a25d950182a5" providerId="ADAL" clId="{AC2A2A33-BE91-4906-9EE3-6970C6C6DCF3}" dt="2025-09-18T16:31:25.192" v="487" actId="1038"/>
          <ac:spMkLst>
            <pc:docMk/>
            <pc:sldMk cId="388638672" sldId="325"/>
            <ac:spMk id="12" creationId="{40CACE30-18E1-BB8A-B639-0C1855395228}"/>
          </ac:spMkLst>
        </pc:spChg>
        <pc:spChg chg="add mod">
          <ac:chgData name="Julien PELLIER" userId="78cc85c2-abd7-4a3f-ba3d-a25d950182a5" providerId="ADAL" clId="{AC2A2A33-BE91-4906-9EE3-6970C6C6DCF3}" dt="2025-09-18T16:31:25.192" v="487" actId="1038"/>
          <ac:spMkLst>
            <pc:docMk/>
            <pc:sldMk cId="388638672" sldId="325"/>
            <ac:spMk id="13" creationId="{0BF855F6-E4AE-0AD3-FFB5-353F2FB0FECB}"/>
          </ac:spMkLst>
        </pc:spChg>
        <pc:spChg chg="add mod">
          <ac:chgData name="Julien PELLIER" userId="78cc85c2-abd7-4a3f-ba3d-a25d950182a5" providerId="ADAL" clId="{AC2A2A33-BE91-4906-9EE3-6970C6C6DCF3}" dt="2025-09-18T16:31:31.014" v="492" actId="1038"/>
          <ac:spMkLst>
            <pc:docMk/>
            <pc:sldMk cId="388638672" sldId="325"/>
            <ac:spMk id="16" creationId="{623A701F-6EAA-0E57-42F3-8DCBB7E5B85B}"/>
          </ac:spMkLst>
        </pc:spChg>
        <pc:spChg chg="add mod">
          <ac:chgData name="Julien PELLIER" userId="78cc85c2-abd7-4a3f-ba3d-a25d950182a5" providerId="ADAL" clId="{AC2A2A33-BE91-4906-9EE3-6970C6C6DCF3}" dt="2025-09-18T16:31:31.014" v="492" actId="1038"/>
          <ac:spMkLst>
            <pc:docMk/>
            <pc:sldMk cId="388638672" sldId="325"/>
            <ac:spMk id="17" creationId="{852D4AAF-2E80-FB01-7E89-37D4AA8D5947}"/>
          </ac:spMkLst>
        </pc:spChg>
        <pc:spChg chg="add mod">
          <ac:chgData name="Julien PELLIER" userId="78cc85c2-abd7-4a3f-ba3d-a25d950182a5" providerId="ADAL" clId="{AC2A2A33-BE91-4906-9EE3-6970C6C6DCF3}" dt="2025-09-18T16:31:03.338" v="469" actId="20577"/>
          <ac:spMkLst>
            <pc:docMk/>
            <pc:sldMk cId="388638672" sldId="325"/>
            <ac:spMk id="18" creationId="{D32830FC-94A5-4E2C-AAB0-21235E331A5F}"/>
          </ac:spMkLst>
        </pc:spChg>
        <pc:spChg chg="add mod">
          <ac:chgData name="Julien PELLIER" userId="78cc85c2-abd7-4a3f-ba3d-a25d950182a5" providerId="ADAL" clId="{AC2A2A33-BE91-4906-9EE3-6970C6C6DCF3}" dt="2025-09-18T16:30:51.009" v="463" actId="14100"/>
          <ac:spMkLst>
            <pc:docMk/>
            <pc:sldMk cId="388638672" sldId="325"/>
            <ac:spMk id="19" creationId="{331E9DC7-FD24-8C61-B3FA-87E5DD4EF157}"/>
          </ac:spMkLst>
        </pc:spChg>
        <pc:spChg chg="add mod">
          <ac:chgData name="Julien PELLIER" userId="78cc85c2-abd7-4a3f-ba3d-a25d950182a5" providerId="ADAL" clId="{AC2A2A33-BE91-4906-9EE3-6970C6C6DCF3}" dt="2025-09-18T16:33:54.473" v="521" actId="14100"/>
          <ac:spMkLst>
            <pc:docMk/>
            <pc:sldMk cId="388638672" sldId="325"/>
            <ac:spMk id="29" creationId="{7003E1F0-3D98-D06B-7437-DF139DD41B1C}"/>
          </ac:spMkLst>
        </pc:spChg>
        <pc:spChg chg="add mod">
          <ac:chgData name="Julien PELLIER" userId="78cc85c2-abd7-4a3f-ba3d-a25d950182a5" providerId="ADAL" clId="{AC2A2A33-BE91-4906-9EE3-6970C6C6DCF3}" dt="2025-09-18T16:42:45.338" v="588" actId="113"/>
          <ac:spMkLst>
            <pc:docMk/>
            <pc:sldMk cId="388638672" sldId="325"/>
            <ac:spMk id="30" creationId="{8F11343C-0933-8B59-D59F-47715D39F9E8}"/>
          </ac:spMkLst>
        </pc:spChg>
        <pc:spChg chg="add mod">
          <ac:chgData name="Julien PELLIER" userId="78cc85c2-abd7-4a3f-ba3d-a25d950182a5" providerId="ADAL" clId="{AC2A2A33-BE91-4906-9EE3-6970C6C6DCF3}" dt="2025-09-18T17:06:06.566" v="1991" actId="20577"/>
          <ac:spMkLst>
            <pc:docMk/>
            <pc:sldMk cId="388638672" sldId="325"/>
            <ac:spMk id="31" creationId="{3A358442-F845-585B-0DE5-9CAF91FA84F9}"/>
          </ac:spMkLst>
        </pc:spChg>
        <pc:spChg chg="add mod">
          <ac:chgData name="Julien PELLIER" userId="78cc85c2-abd7-4a3f-ba3d-a25d950182a5" providerId="ADAL" clId="{AC2A2A33-BE91-4906-9EE3-6970C6C6DCF3}" dt="2025-09-18T17:05:44.281" v="1983" actId="113"/>
          <ac:spMkLst>
            <pc:docMk/>
            <pc:sldMk cId="388638672" sldId="325"/>
            <ac:spMk id="32" creationId="{437295D1-FF9A-0519-111E-A5EBB1B30275}"/>
          </ac:spMkLst>
        </pc:spChg>
        <pc:spChg chg="add mod">
          <ac:chgData name="Julien PELLIER" userId="78cc85c2-abd7-4a3f-ba3d-a25d950182a5" providerId="ADAL" clId="{AC2A2A33-BE91-4906-9EE3-6970C6C6DCF3}" dt="2025-09-18T17:18:16.766" v="2913" actId="113"/>
          <ac:spMkLst>
            <pc:docMk/>
            <pc:sldMk cId="388638672" sldId="325"/>
            <ac:spMk id="33" creationId="{40657128-98DD-31E4-9D42-6548BA5872A9}"/>
          </ac:spMkLst>
        </pc:spChg>
        <pc:spChg chg="add mod">
          <ac:chgData name="Julien PELLIER" userId="78cc85c2-abd7-4a3f-ba3d-a25d950182a5" providerId="ADAL" clId="{AC2A2A33-BE91-4906-9EE3-6970C6C6DCF3}" dt="2025-09-18T17:26:19.659" v="3579" actId="5793"/>
          <ac:spMkLst>
            <pc:docMk/>
            <pc:sldMk cId="388638672" sldId="325"/>
            <ac:spMk id="36" creationId="{7EDA7A6E-8766-2959-FA30-C5F5820F3BAB}"/>
          </ac:spMkLst>
        </pc:spChg>
        <pc:cxnChg chg="add mod">
          <ac:chgData name="Julien PELLIER" userId="78cc85c2-abd7-4a3f-ba3d-a25d950182a5" providerId="ADAL" clId="{AC2A2A33-BE91-4906-9EE3-6970C6C6DCF3}" dt="2025-09-18T17:04:58.030" v="1960" actId="1037"/>
          <ac:cxnSpMkLst>
            <pc:docMk/>
            <pc:sldMk cId="388638672" sldId="325"/>
            <ac:cxnSpMk id="21" creationId="{77465678-00C3-E40C-48E6-6001E609F2DC}"/>
          </ac:cxnSpMkLst>
        </pc:cxnChg>
        <pc:cxnChg chg="add mod">
          <ac:chgData name="Julien PELLIER" userId="78cc85c2-abd7-4a3f-ba3d-a25d950182a5" providerId="ADAL" clId="{AC2A2A33-BE91-4906-9EE3-6970C6C6DCF3}" dt="2025-09-18T16:32:45.870" v="500" actId="1076"/>
          <ac:cxnSpMkLst>
            <pc:docMk/>
            <pc:sldMk cId="388638672" sldId="325"/>
            <ac:cxnSpMk id="24" creationId="{0FB96FF6-3226-C3DE-C613-4EE47F53C737}"/>
          </ac:cxnSpMkLst>
        </pc:cxnChg>
        <pc:cxnChg chg="add mod">
          <ac:chgData name="Julien PELLIER" userId="78cc85c2-abd7-4a3f-ba3d-a25d950182a5" providerId="ADAL" clId="{AC2A2A33-BE91-4906-9EE3-6970C6C6DCF3}" dt="2025-09-18T16:32:52.846" v="502" actId="1076"/>
          <ac:cxnSpMkLst>
            <pc:docMk/>
            <pc:sldMk cId="388638672" sldId="325"/>
            <ac:cxnSpMk id="25" creationId="{00DB1AD4-B9AD-51CA-AEE5-6B169645DB90}"/>
          </ac:cxnSpMkLst>
        </pc:cxnChg>
        <pc:cxnChg chg="add mod">
          <ac:chgData name="Julien PELLIER" userId="78cc85c2-abd7-4a3f-ba3d-a25d950182a5" providerId="ADAL" clId="{AC2A2A33-BE91-4906-9EE3-6970C6C6DCF3}" dt="2025-09-18T16:33:00.203" v="504" actId="1076"/>
          <ac:cxnSpMkLst>
            <pc:docMk/>
            <pc:sldMk cId="388638672" sldId="325"/>
            <ac:cxnSpMk id="26" creationId="{3507DE07-AE7C-E44A-4F0F-2E0007C8BF1F}"/>
          </ac:cxnSpMkLst>
        </pc:cxnChg>
      </pc:sldChg>
      <pc:sldChg chg="modSp new mod">
        <pc:chgData name="Julien PELLIER" userId="78cc85c2-abd7-4a3f-ba3d-a25d950182a5" providerId="ADAL" clId="{AC2A2A33-BE91-4906-9EE3-6970C6C6DCF3}" dt="2025-09-18T17:12:17.096" v="2653" actId="14100"/>
        <pc:sldMkLst>
          <pc:docMk/>
          <pc:sldMk cId="1639649903" sldId="326"/>
        </pc:sldMkLst>
        <pc:spChg chg="mod">
          <ac:chgData name="Julien PELLIER" userId="78cc85c2-abd7-4a3f-ba3d-a25d950182a5" providerId="ADAL" clId="{AC2A2A33-BE91-4906-9EE3-6970C6C6DCF3}" dt="2025-09-18T17:12:17.096" v="2653" actId="14100"/>
          <ac:spMkLst>
            <pc:docMk/>
            <pc:sldMk cId="1639649903" sldId="326"/>
            <ac:spMk id="2" creationId="{F6902990-96DC-D15F-4ADD-08425D5E1136}"/>
          </ac:spMkLst>
        </pc:spChg>
      </pc:sldChg>
      <pc:sldChg chg="addSp delSp modSp add mod">
        <pc:chgData name="Julien PELLIER" userId="78cc85c2-abd7-4a3f-ba3d-a25d950182a5" providerId="ADAL" clId="{AC2A2A33-BE91-4906-9EE3-6970C6C6DCF3}" dt="2025-09-19T14:54:32.244" v="3699" actId="20577"/>
        <pc:sldMkLst>
          <pc:docMk/>
          <pc:sldMk cId="1834789267" sldId="327"/>
        </pc:sldMkLst>
        <pc:spChg chg="mod">
          <ac:chgData name="Julien PELLIER" userId="78cc85c2-abd7-4a3f-ba3d-a25d950182a5" providerId="ADAL" clId="{AC2A2A33-BE91-4906-9EE3-6970C6C6DCF3}" dt="2025-09-19T14:54:32.244" v="3699" actId="20577"/>
          <ac:spMkLst>
            <pc:docMk/>
            <pc:sldMk cId="1834789267" sldId="327"/>
            <ac:spMk id="5" creationId="{1571C197-8819-2F95-434D-7D846A31AFE6}"/>
          </ac:spMkLst>
        </pc:spChg>
        <pc:spChg chg="add mod">
          <ac:chgData name="Julien PELLIER" userId="78cc85c2-abd7-4a3f-ba3d-a25d950182a5" providerId="ADAL" clId="{AC2A2A33-BE91-4906-9EE3-6970C6C6DCF3}" dt="2025-09-19T14:46:35.245" v="3656" actId="1076"/>
          <ac:spMkLst>
            <pc:docMk/>
            <pc:sldMk cId="1834789267" sldId="327"/>
            <ac:spMk id="7" creationId="{B611EB3D-A318-27C8-9A1A-EFB66074C0DE}"/>
          </ac:spMkLst>
        </pc:spChg>
        <pc:spChg chg="add mod">
          <ac:chgData name="Julien PELLIER" userId="78cc85c2-abd7-4a3f-ba3d-a25d950182a5" providerId="ADAL" clId="{AC2A2A33-BE91-4906-9EE3-6970C6C6DCF3}" dt="2025-09-19T14:53:58.247" v="3669" actId="1076"/>
          <ac:spMkLst>
            <pc:docMk/>
            <pc:sldMk cId="1834789267" sldId="327"/>
            <ac:spMk id="11" creationId="{55C9088F-75DA-3F2A-71C6-B1F27366B083}"/>
          </ac:spMkLst>
        </pc:spChg>
        <pc:picChg chg="add mod">
          <ac:chgData name="Julien PELLIER" userId="78cc85c2-abd7-4a3f-ba3d-a25d950182a5" providerId="ADAL" clId="{AC2A2A33-BE91-4906-9EE3-6970C6C6DCF3}" dt="2025-09-19T14:46:30.375" v="3655" actId="1440"/>
          <ac:picMkLst>
            <pc:docMk/>
            <pc:sldMk cId="1834789267" sldId="327"/>
            <ac:picMk id="9" creationId="{62FBA25A-F847-C76A-73E4-2E9AB98A3105}"/>
          </ac:picMkLst>
        </pc:picChg>
        <pc:picChg chg="add mod">
          <ac:chgData name="Julien PELLIER" userId="78cc85c2-abd7-4a3f-ba3d-a25d950182a5" providerId="ADAL" clId="{AC2A2A33-BE91-4906-9EE3-6970C6C6DCF3}" dt="2025-09-19T14:54:13.397" v="3673" actId="1076"/>
          <ac:picMkLst>
            <pc:docMk/>
            <pc:sldMk cId="1834789267" sldId="327"/>
            <ac:picMk id="13" creationId="{41C9526B-8939-84CB-D645-6FFCC7D22715}"/>
          </ac:picMkLst>
        </pc:picChg>
      </pc:sldChg>
      <pc:sldChg chg="modSp add mod ord">
        <pc:chgData name="Julien PELLIER" userId="78cc85c2-abd7-4a3f-ba3d-a25d950182a5" providerId="ADAL" clId="{AC2A2A33-BE91-4906-9EE3-6970C6C6DCF3}" dt="2025-09-22T09:41:29.192" v="3842" actId="14100"/>
        <pc:sldMkLst>
          <pc:docMk/>
          <pc:sldMk cId="793365638" sldId="328"/>
        </pc:sldMkLst>
        <pc:spChg chg="mod">
          <ac:chgData name="Julien PELLIER" userId="78cc85c2-abd7-4a3f-ba3d-a25d950182a5" providerId="ADAL" clId="{AC2A2A33-BE91-4906-9EE3-6970C6C6DCF3}" dt="2025-09-22T09:41:29.192" v="3842" actId="14100"/>
          <ac:spMkLst>
            <pc:docMk/>
            <pc:sldMk cId="793365638" sldId="328"/>
            <ac:spMk id="2" creationId="{CEEC9BF6-6241-F776-A1B2-4E9CC60FBA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CDB60C-96FE-0CA9-351F-65B4971D90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3BAA25-30B5-856E-BC6F-9887C7FCF0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BFDBC-1EEE-8549-BF67-74E36FA72975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EDE97D-ACA9-2B7A-E821-A7FBA49F09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EBC661-CDD4-DEEC-780D-013F560FD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29D2-4D65-6240-A49C-ABDBEB8AB9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264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66ED6-167A-B84A-863A-D77FB8CB9D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C9B7B-B71C-B64B-8040-54FAD85B007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0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4DDD59F-DC7F-2A65-705A-D94AE7A33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35649273-4E37-FF52-27BD-512AA0EB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715" y="1503851"/>
            <a:ext cx="7378569" cy="2155205"/>
          </a:xfrm>
          <a:prstGeom prst="rect">
            <a:avLst/>
          </a:prstGeom>
          <a:noFill/>
        </p:spPr>
        <p:txBody>
          <a:bodyPr lIns="90000"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D50FA7C-6B6A-3A5B-0379-46E7E93DCD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6715" y="3716338"/>
            <a:ext cx="7378568" cy="1138533"/>
          </a:xfrm>
        </p:spPr>
        <p:txBody>
          <a:bodyPr/>
          <a:lstStyle>
            <a:lvl1pPr algn="ctr">
              <a:defRPr b="1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A076BF3-5F17-1AE1-ECDF-F98256EA57E7}"/>
              </a:ext>
            </a:extLst>
          </p:cNvPr>
          <p:cNvCxnSpPr/>
          <p:nvPr userDrawn="1"/>
        </p:nvCxnSpPr>
        <p:spPr>
          <a:xfrm>
            <a:off x="5506135" y="3690026"/>
            <a:ext cx="11709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EC5A42B-C843-F680-BDB9-F7B3A8D71D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55" y="329002"/>
            <a:ext cx="1699958" cy="95534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EBB5958-5993-1807-43DD-C7EFB481DBA4}"/>
              </a:ext>
            </a:extLst>
          </p:cNvPr>
          <p:cNvGrpSpPr/>
          <p:nvPr userDrawn="1"/>
        </p:nvGrpSpPr>
        <p:grpSpPr>
          <a:xfrm>
            <a:off x="9678785" y="5419898"/>
            <a:ext cx="2513214" cy="1438102"/>
            <a:chOff x="9678785" y="5419898"/>
            <a:chExt cx="2513214" cy="14381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6DA317-CB4F-D621-A5D0-718CE7C2DB88}"/>
                </a:ext>
              </a:extLst>
            </p:cNvPr>
            <p:cNvSpPr/>
            <p:nvPr userDrawn="1"/>
          </p:nvSpPr>
          <p:spPr>
            <a:xfrm>
              <a:off x="10349344" y="5419898"/>
              <a:ext cx="1842655" cy="1438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8540F6-C076-9E9D-5D16-A8AC206A0766}"/>
                </a:ext>
              </a:extLst>
            </p:cNvPr>
            <p:cNvSpPr/>
            <p:nvPr userDrawn="1"/>
          </p:nvSpPr>
          <p:spPr>
            <a:xfrm>
              <a:off x="9678785" y="5419898"/>
              <a:ext cx="1252452" cy="1138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 descr="Une image contenant Graphique, capture d’écran, cercle, graphisme&#10;&#10;Description générée automatiquement">
            <a:extLst>
              <a:ext uri="{FF2B5EF4-FFF2-40B4-BE49-F238E27FC236}">
                <a16:creationId xmlns:a16="http://schemas.microsoft.com/office/drawing/2014/main" id="{B2919E91-9451-87D8-AA08-61226D70C3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68" y="4683282"/>
            <a:ext cx="2087162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87DDD0-F57F-2AFD-2D20-5F5EDAAB668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A7EBD8B-2972-7132-737F-A144FE2A2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27098" r="70045" b="11508"/>
          <a:stretch/>
        </p:blipFill>
        <p:spPr>
          <a:xfrm>
            <a:off x="6994848" y="0"/>
            <a:ext cx="5197151" cy="6707032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F905BB8-6541-103F-E8FA-38C271C955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34" y="2003022"/>
            <a:ext cx="6377666" cy="2301302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sz="5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de la partie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07EF39F-627F-325C-992B-0A6D8372A4BF}"/>
              </a:ext>
            </a:extLst>
          </p:cNvPr>
          <p:cNvCxnSpPr>
            <a:cxnSpLocks/>
          </p:cNvCxnSpPr>
          <p:nvPr userDrawn="1"/>
        </p:nvCxnSpPr>
        <p:spPr>
          <a:xfrm>
            <a:off x="824753" y="4394127"/>
            <a:ext cx="12395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3F9D48B-76A0-4839-813F-9B67411CB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56" y="329002"/>
            <a:ext cx="1699956" cy="9553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617EBE-9E2D-FBD6-318C-2478B17DB6FB}"/>
              </a:ext>
            </a:extLst>
          </p:cNvPr>
          <p:cNvSpPr/>
          <p:nvPr userDrawn="1"/>
        </p:nvSpPr>
        <p:spPr>
          <a:xfrm>
            <a:off x="10873047" y="5677593"/>
            <a:ext cx="1318952" cy="1180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Graphique, capture d’écran, cercle, graphisme&#10;&#10;Description générée automatiquement">
            <a:extLst>
              <a:ext uri="{FF2B5EF4-FFF2-40B4-BE49-F238E27FC236}">
                <a16:creationId xmlns:a16="http://schemas.microsoft.com/office/drawing/2014/main" id="{D59CCF2F-96C2-65A9-B56D-F728BA8CD4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68" y="4683282"/>
            <a:ext cx="2087162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50C90-BBDB-06C8-9563-F8ACF438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8" y="1367672"/>
            <a:ext cx="11371384" cy="454289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673BB0C-5980-A528-05C8-7DE753AB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1E60E60F-F008-12FD-8302-D7A199B96C2B}"/>
              </a:ext>
            </a:extLst>
          </p:cNvPr>
          <p:cNvSpPr/>
          <p:nvPr userDrawn="1"/>
        </p:nvSpPr>
        <p:spPr>
          <a:xfrm>
            <a:off x="10599174" y="5388078"/>
            <a:ext cx="1592826" cy="1469923"/>
          </a:xfrm>
          <a:custGeom>
            <a:avLst/>
            <a:gdLst>
              <a:gd name="connsiteX0" fmla="*/ 983226 w 1592826"/>
              <a:gd name="connsiteY0" fmla="*/ 0 h 1469923"/>
              <a:gd name="connsiteX1" fmla="*/ 1532957 w 1592826"/>
              <a:gd name="connsiteY1" fmla="*/ 167920 h 1469923"/>
              <a:gd name="connsiteX2" fmla="*/ 1592826 w 1592826"/>
              <a:gd name="connsiteY2" fmla="*/ 217316 h 1469923"/>
              <a:gd name="connsiteX3" fmla="*/ 1592826 w 1592826"/>
              <a:gd name="connsiteY3" fmla="*/ 1469923 h 1469923"/>
              <a:gd name="connsiteX4" fmla="*/ 129625 w 1592826"/>
              <a:gd name="connsiteY4" fmla="*/ 1469923 h 1469923"/>
              <a:gd name="connsiteX5" fmla="*/ 118670 w 1592826"/>
              <a:gd name="connsiteY5" fmla="*/ 1451890 h 1469923"/>
              <a:gd name="connsiteX6" fmla="*/ 0 w 1592826"/>
              <a:gd name="connsiteY6" fmla="*/ 983226 h 1469923"/>
              <a:gd name="connsiteX7" fmla="*/ 983226 w 1592826"/>
              <a:gd name="connsiteY7" fmla="*/ 0 h 14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826" h="1469923">
                <a:moveTo>
                  <a:pt x="983226" y="0"/>
                </a:moveTo>
                <a:cubicBezTo>
                  <a:pt x="1186859" y="0"/>
                  <a:pt x="1376033" y="61904"/>
                  <a:pt x="1532957" y="167920"/>
                </a:cubicBezTo>
                <a:lnTo>
                  <a:pt x="1592826" y="217316"/>
                </a:lnTo>
                <a:lnTo>
                  <a:pt x="1592826" y="1469923"/>
                </a:lnTo>
                <a:lnTo>
                  <a:pt x="129625" y="1469923"/>
                </a:lnTo>
                <a:lnTo>
                  <a:pt x="118670" y="1451890"/>
                </a:lnTo>
                <a:cubicBezTo>
                  <a:pt x="42989" y="1312574"/>
                  <a:pt x="0" y="1152920"/>
                  <a:pt x="0" y="983226"/>
                </a:cubicBezTo>
                <a:cubicBezTo>
                  <a:pt x="0" y="440205"/>
                  <a:pt x="440205" y="0"/>
                  <a:pt x="98322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2" name="Image 1" descr="Une image contenant Graphique, capture d’écran, cercle, graphisme&#10;&#10;Description générée automatiquement">
            <a:extLst>
              <a:ext uri="{FF2B5EF4-FFF2-40B4-BE49-F238E27FC236}">
                <a16:creationId xmlns:a16="http://schemas.microsoft.com/office/drawing/2014/main" id="{FAC295F1-C79A-E060-F597-230255B2E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1" y="5580948"/>
            <a:ext cx="1178148" cy="135681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52AAB9-4DBB-16EB-1ED1-057D9FB707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9174" y="342133"/>
            <a:ext cx="1226853" cy="6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55E74E-6F86-6E6B-E2D7-8729042C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30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98F8C-D45A-D340-AA03-AAF17CE35332}" type="datetime1">
              <a:rPr lang="fr-FR" smtClean="0"/>
              <a:t>22/09/2025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646375-F9FA-27D4-F610-537B0A66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477332-5F57-4F5B-650F-C6446E05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338" y="6390217"/>
            <a:ext cx="445191" cy="365125"/>
          </a:xfrm>
          <a:prstGeom prst="rect">
            <a:avLst/>
          </a:prstGeom>
        </p:spPr>
        <p:txBody>
          <a:bodyPr/>
          <a:lstStyle/>
          <a:p>
            <a:fld id="{BD8650C1-FE00-47B0-973D-77306D8B837F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9437EDA-F864-3FB1-DB37-98BFEB0BC80C}"/>
              </a:ext>
            </a:extLst>
          </p:cNvPr>
          <p:cNvCxnSpPr>
            <a:cxnSpLocks/>
          </p:cNvCxnSpPr>
          <p:nvPr userDrawn="1"/>
        </p:nvCxnSpPr>
        <p:spPr>
          <a:xfrm>
            <a:off x="11713638" y="6466946"/>
            <a:ext cx="0" cy="2116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aphique 9">
            <a:extLst>
              <a:ext uri="{FF2B5EF4-FFF2-40B4-BE49-F238E27FC236}">
                <a16:creationId xmlns:a16="http://schemas.microsoft.com/office/drawing/2014/main" id="{67AC52A8-643E-45B9-AED8-C527CF0722C6}"/>
              </a:ext>
            </a:extLst>
          </p:cNvPr>
          <p:cNvGrpSpPr/>
          <p:nvPr userDrawn="1"/>
        </p:nvGrpSpPr>
        <p:grpSpPr>
          <a:xfrm>
            <a:off x="10854273" y="6451996"/>
            <a:ext cx="766931" cy="219810"/>
            <a:chOff x="3505759" y="528463"/>
            <a:chExt cx="5396928" cy="1546814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6AB0FBA-3307-8F24-3446-02EF3514DFF7}"/>
                </a:ext>
              </a:extLst>
            </p:cNvPr>
            <p:cNvSpPr/>
            <p:nvPr/>
          </p:nvSpPr>
          <p:spPr>
            <a:xfrm>
              <a:off x="4925101" y="1778120"/>
              <a:ext cx="297100" cy="297157"/>
            </a:xfrm>
            <a:custGeom>
              <a:avLst/>
              <a:gdLst>
                <a:gd name="connsiteX0" fmla="*/ 148598 w 297100"/>
                <a:gd name="connsiteY0" fmla="*/ 297157 h 297157"/>
                <a:gd name="connsiteX1" fmla="*/ 0 w 297100"/>
                <a:gd name="connsiteY1" fmla="*/ 148579 h 297157"/>
                <a:gd name="connsiteX2" fmla="*/ 148598 w 297100"/>
                <a:gd name="connsiteY2" fmla="*/ 0 h 297157"/>
                <a:gd name="connsiteX3" fmla="*/ 297100 w 297100"/>
                <a:gd name="connsiteY3" fmla="*/ 148579 h 297157"/>
                <a:gd name="connsiteX4" fmla="*/ 148598 w 297100"/>
                <a:gd name="connsiteY4" fmla="*/ 297157 h 2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0" h="297157">
                  <a:moveTo>
                    <a:pt x="148598" y="297157"/>
                  </a:moveTo>
                  <a:cubicBezTo>
                    <a:pt x="66541" y="297157"/>
                    <a:pt x="0" y="230615"/>
                    <a:pt x="0" y="148579"/>
                  </a:cubicBezTo>
                  <a:cubicBezTo>
                    <a:pt x="0" y="66542"/>
                    <a:pt x="66541" y="0"/>
                    <a:pt x="148598" y="0"/>
                  </a:cubicBezTo>
                  <a:cubicBezTo>
                    <a:pt x="230655" y="0"/>
                    <a:pt x="297100" y="66542"/>
                    <a:pt x="297100" y="148579"/>
                  </a:cubicBezTo>
                  <a:cubicBezTo>
                    <a:pt x="297100" y="230615"/>
                    <a:pt x="230655" y="297157"/>
                    <a:pt x="148598" y="29715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636DE2B4-56DF-8DBF-0B90-01C9FAEF569B}"/>
                </a:ext>
              </a:extLst>
            </p:cNvPr>
            <p:cNvSpPr/>
            <p:nvPr/>
          </p:nvSpPr>
          <p:spPr>
            <a:xfrm>
              <a:off x="4958133" y="964692"/>
              <a:ext cx="231131" cy="673499"/>
            </a:xfrm>
            <a:custGeom>
              <a:avLst/>
              <a:gdLst>
                <a:gd name="connsiteX0" fmla="*/ 231131 w 231131"/>
                <a:gd name="connsiteY0" fmla="*/ 0 h 673499"/>
                <a:gd name="connsiteX1" fmla="*/ 230845 w 231131"/>
                <a:gd name="connsiteY1" fmla="*/ 673499 h 673499"/>
                <a:gd name="connsiteX2" fmla="*/ 0 w 231131"/>
                <a:gd name="connsiteY2" fmla="*/ 673499 h 673499"/>
                <a:gd name="connsiteX3" fmla="*/ 190 w 231131"/>
                <a:gd name="connsiteY3" fmla="*/ 0 h 673499"/>
                <a:gd name="connsiteX4" fmla="*/ 231131 w 231131"/>
                <a:gd name="connsiteY4" fmla="*/ 0 h 6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31" h="673499">
                  <a:moveTo>
                    <a:pt x="231131" y="0"/>
                  </a:moveTo>
                  <a:lnTo>
                    <a:pt x="230845" y="673499"/>
                  </a:lnTo>
                  <a:lnTo>
                    <a:pt x="0" y="673499"/>
                  </a:lnTo>
                  <a:lnTo>
                    <a:pt x="190" y="0"/>
                  </a:lnTo>
                  <a:lnTo>
                    <a:pt x="231131" y="0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3D0045A5-B92C-29A2-2BA5-630B08FBFBE1}"/>
                </a:ext>
              </a:extLst>
            </p:cNvPr>
            <p:cNvSpPr/>
            <p:nvPr/>
          </p:nvSpPr>
          <p:spPr>
            <a:xfrm>
              <a:off x="4925101" y="528463"/>
              <a:ext cx="297100" cy="297062"/>
            </a:xfrm>
            <a:custGeom>
              <a:avLst/>
              <a:gdLst>
                <a:gd name="connsiteX0" fmla="*/ 148598 w 297100"/>
                <a:gd name="connsiteY0" fmla="*/ 297062 h 297062"/>
                <a:gd name="connsiteX1" fmla="*/ 0 w 297100"/>
                <a:gd name="connsiteY1" fmla="*/ 148579 h 297062"/>
                <a:gd name="connsiteX2" fmla="*/ 148598 w 297100"/>
                <a:gd name="connsiteY2" fmla="*/ 0 h 297062"/>
                <a:gd name="connsiteX3" fmla="*/ 297100 w 297100"/>
                <a:gd name="connsiteY3" fmla="*/ 148579 h 297062"/>
                <a:gd name="connsiteX4" fmla="*/ 148598 w 297100"/>
                <a:gd name="connsiteY4" fmla="*/ 297062 h 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0" h="297062">
                  <a:moveTo>
                    <a:pt x="148598" y="297062"/>
                  </a:moveTo>
                  <a:cubicBezTo>
                    <a:pt x="66541" y="297062"/>
                    <a:pt x="0" y="230615"/>
                    <a:pt x="0" y="148579"/>
                  </a:cubicBezTo>
                  <a:cubicBezTo>
                    <a:pt x="0" y="66542"/>
                    <a:pt x="66541" y="0"/>
                    <a:pt x="148598" y="0"/>
                  </a:cubicBezTo>
                  <a:cubicBezTo>
                    <a:pt x="230655" y="0"/>
                    <a:pt x="297100" y="66542"/>
                    <a:pt x="297100" y="148579"/>
                  </a:cubicBezTo>
                  <a:cubicBezTo>
                    <a:pt x="297100" y="230615"/>
                    <a:pt x="230655" y="297062"/>
                    <a:pt x="148598" y="297062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D2ECC600-9D20-B359-27CE-744F901A0F00}"/>
                </a:ext>
              </a:extLst>
            </p:cNvPr>
            <p:cNvSpPr/>
            <p:nvPr/>
          </p:nvSpPr>
          <p:spPr>
            <a:xfrm>
              <a:off x="3505759" y="680558"/>
              <a:ext cx="625519" cy="957728"/>
            </a:xfrm>
            <a:custGeom>
              <a:avLst/>
              <a:gdLst>
                <a:gd name="connsiteX0" fmla="*/ 391057 w 625519"/>
                <a:gd name="connsiteY0" fmla="*/ 612756 h 957728"/>
                <a:gd name="connsiteX1" fmla="*/ 250931 w 625519"/>
                <a:gd name="connsiteY1" fmla="*/ 375296 h 957728"/>
                <a:gd name="connsiteX2" fmla="*/ 231988 w 625519"/>
                <a:gd name="connsiteY2" fmla="*/ 375296 h 957728"/>
                <a:gd name="connsiteX3" fmla="*/ 231988 w 625519"/>
                <a:gd name="connsiteY3" fmla="*/ 864760 h 957728"/>
                <a:gd name="connsiteX4" fmla="*/ 254358 w 625519"/>
                <a:gd name="connsiteY4" fmla="*/ 864760 h 957728"/>
                <a:gd name="connsiteX5" fmla="*/ 391057 w 625519"/>
                <a:gd name="connsiteY5" fmla="*/ 612756 h 957728"/>
                <a:gd name="connsiteX6" fmla="*/ 0 w 625519"/>
                <a:gd name="connsiteY6" fmla="*/ 957538 h 957728"/>
                <a:gd name="connsiteX7" fmla="*/ 0 w 625519"/>
                <a:gd name="connsiteY7" fmla="*/ 0 h 957728"/>
                <a:gd name="connsiteX8" fmla="*/ 232083 w 625519"/>
                <a:gd name="connsiteY8" fmla="*/ 0 h 957728"/>
                <a:gd name="connsiteX9" fmla="*/ 232083 w 625519"/>
                <a:gd name="connsiteY9" fmla="*/ 284229 h 957728"/>
                <a:gd name="connsiteX10" fmla="*/ 305573 w 625519"/>
                <a:gd name="connsiteY10" fmla="*/ 284229 h 957728"/>
                <a:gd name="connsiteX11" fmla="*/ 585538 w 625519"/>
                <a:gd name="connsiteY11" fmla="*/ 418929 h 957728"/>
                <a:gd name="connsiteX12" fmla="*/ 625520 w 625519"/>
                <a:gd name="connsiteY12" fmla="*/ 614562 h 957728"/>
                <a:gd name="connsiteX13" fmla="*/ 326515 w 625519"/>
                <a:gd name="connsiteY13" fmla="*/ 957728 h 957728"/>
                <a:gd name="connsiteX14" fmla="*/ 0 w 625519"/>
                <a:gd name="connsiteY14" fmla="*/ 957728 h 95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19" h="957728">
                  <a:moveTo>
                    <a:pt x="391057" y="612756"/>
                  </a:moveTo>
                  <a:cubicBezTo>
                    <a:pt x="391057" y="465793"/>
                    <a:pt x="356882" y="375296"/>
                    <a:pt x="250931" y="375296"/>
                  </a:cubicBezTo>
                  <a:lnTo>
                    <a:pt x="231988" y="375296"/>
                  </a:lnTo>
                  <a:cubicBezTo>
                    <a:pt x="231988" y="375296"/>
                    <a:pt x="231988" y="864760"/>
                    <a:pt x="231988" y="864760"/>
                  </a:cubicBezTo>
                  <a:lnTo>
                    <a:pt x="254358" y="864760"/>
                  </a:lnTo>
                  <a:cubicBezTo>
                    <a:pt x="357073" y="864760"/>
                    <a:pt x="391057" y="766658"/>
                    <a:pt x="391057" y="612756"/>
                  </a:cubicBezTo>
                  <a:close/>
                  <a:moveTo>
                    <a:pt x="0" y="957538"/>
                  </a:moveTo>
                  <a:lnTo>
                    <a:pt x="0" y="0"/>
                  </a:lnTo>
                  <a:lnTo>
                    <a:pt x="232083" y="0"/>
                  </a:lnTo>
                  <a:lnTo>
                    <a:pt x="232083" y="284229"/>
                  </a:lnTo>
                  <a:cubicBezTo>
                    <a:pt x="232083" y="284229"/>
                    <a:pt x="305573" y="284229"/>
                    <a:pt x="305573" y="284229"/>
                  </a:cubicBezTo>
                  <a:cubicBezTo>
                    <a:pt x="466355" y="284229"/>
                    <a:pt x="545938" y="346874"/>
                    <a:pt x="585538" y="418929"/>
                  </a:cubicBezTo>
                  <a:cubicBezTo>
                    <a:pt x="625425" y="491365"/>
                    <a:pt x="625520" y="573972"/>
                    <a:pt x="625520" y="614562"/>
                  </a:cubicBezTo>
                  <a:cubicBezTo>
                    <a:pt x="625520" y="721409"/>
                    <a:pt x="591726" y="957728"/>
                    <a:pt x="326515" y="957728"/>
                  </a:cubicBezTo>
                  <a:lnTo>
                    <a:pt x="0" y="957728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73B30548-11A4-9857-AC32-B01898500748}"/>
                </a:ext>
              </a:extLst>
            </p:cNvPr>
            <p:cNvSpPr/>
            <p:nvPr/>
          </p:nvSpPr>
          <p:spPr>
            <a:xfrm>
              <a:off x="4232184" y="964787"/>
              <a:ext cx="625424" cy="957633"/>
            </a:xfrm>
            <a:custGeom>
              <a:avLst/>
              <a:gdLst>
                <a:gd name="connsiteX0" fmla="*/ 231988 w 625424"/>
                <a:gd name="connsiteY0" fmla="*/ 90972 h 957633"/>
                <a:gd name="connsiteX1" fmla="*/ 231988 w 625424"/>
                <a:gd name="connsiteY1" fmla="*/ 580531 h 957633"/>
                <a:gd name="connsiteX2" fmla="*/ 250931 w 625424"/>
                <a:gd name="connsiteY2" fmla="*/ 580531 h 957633"/>
                <a:gd name="connsiteX3" fmla="*/ 390962 w 625424"/>
                <a:gd name="connsiteY3" fmla="*/ 342976 h 957633"/>
                <a:gd name="connsiteX4" fmla="*/ 254263 w 625424"/>
                <a:gd name="connsiteY4" fmla="*/ 91067 h 957633"/>
                <a:gd name="connsiteX5" fmla="*/ 231893 w 625424"/>
                <a:gd name="connsiteY5" fmla="*/ 91067 h 957633"/>
                <a:gd name="connsiteX6" fmla="*/ 625329 w 625424"/>
                <a:gd name="connsiteY6" fmla="*/ 343071 h 957633"/>
                <a:gd name="connsiteX7" fmla="*/ 585443 w 625424"/>
                <a:gd name="connsiteY7" fmla="*/ 538704 h 957633"/>
                <a:gd name="connsiteX8" fmla="*/ 305478 w 625424"/>
                <a:gd name="connsiteY8" fmla="*/ 673404 h 957633"/>
                <a:gd name="connsiteX9" fmla="*/ 231988 w 625424"/>
                <a:gd name="connsiteY9" fmla="*/ 673404 h 957633"/>
                <a:gd name="connsiteX10" fmla="*/ 231988 w 625424"/>
                <a:gd name="connsiteY10" fmla="*/ 957633 h 957633"/>
                <a:gd name="connsiteX11" fmla="*/ 0 w 625424"/>
                <a:gd name="connsiteY11" fmla="*/ 957633 h 957633"/>
                <a:gd name="connsiteX12" fmla="*/ 0 w 625424"/>
                <a:gd name="connsiteY12" fmla="*/ 0 h 957633"/>
                <a:gd name="connsiteX13" fmla="*/ 326420 w 625424"/>
                <a:gd name="connsiteY13" fmla="*/ 0 h 957633"/>
                <a:gd name="connsiteX14" fmla="*/ 625425 w 625424"/>
                <a:gd name="connsiteY14" fmla="*/ 343166 h 9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24" h="957633">
                  <a:moveTo>
                    <a:pt x="231988" y="90972"/>
                  </a:moveTo>
                  <a:lnTo>
                    <a:pt x="231988" y="580531"/>
                  </a:lnTo>
                  <a:lnTo>
                    <a:pt x="250931" y="580531"/>
                  </a:lnTo>
                  <a:cubicBezTo>
                    <a:pt x="356882" y="580531"/>
                    <a:pt x="390962" y="490034"/>
                    <a:pt x="390962" y="342976"/>
                  </a:cubicBezTo>
                  <a:cubicBezTo>
                    <a:pt x="390962" y="195918"/>
                    <a:pt x="356978" y="91067"/>
                    <a:pt x="254263" y="91067"/>
                  </a:cubicBezTo>
                  <a:lnTo>
                    <a:pt x="231893" y="91067"/>
                  </a:lnTo>
                  <a:close/>
                  <a:moveTo>
                    <a:pt x="625329" y="343071"/>
                  </a:moveTo>
                  <a:cubicBezTo>
                    <a:pt x="625329" y="383662"/>
                    <a:pt x="625329" y="466269"/>
                    <a:pt x="585443" y="538704"/>
                  </a:cubicBezTo>
                  <a:cubicBezTo>
                    <a:pt x="545747" y="610665"/>
                    <a:pt x="466260" y="673404"/>
                    <a:pt x="305478" y="673404"/>
                  </a:cubicBezTo>
                  <a:lnTo>
                    <a:pt x="231988" y="673404"/>
                  </a:lnTo>
                  <a:lnTo>
                    <a:pt x="231988" y="957633"/>
                  </a:lnTo>
                  <a:lnTo>
                    <a:pt x="0" y="957633"/>
                  </a:lnTo>
                  <a:lnTo>
                    <a:pt x="0" y="0"/>
                  </a:lnTo>
                  <a:lnTo>
                    <a:pt x="326420" y="0"/>
                  </a:lnTo>
                  <a:cubicBezTo>
                    <a:pt x="591631" y="0"/>
                    <a:pt x="625425" y="236319"/>
                    <a:pt x="625425" y="343166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3794EA27-8244-141D-BAEE-20CB5F663C11}"/>
                </a:ext>
              </a:extLst>
            </p:cNvPr>
            <p:cNvSpPr/>
            <p:nvPr/>
          </p:nvSpPr>
          <p:spPr>
            <a:xfrm>
              <a:off x="7616331" y="941498"/>
              <a:ext cx="617142" cy="717892"/>
            </a:xfrm>
            <a:custGeom>
              <a:avLst/>
              <a:gdLst>
                <a:gd name="connsiteX0" fmla="*/ 313759 w 617142"/>
                <a:gd name="connsiteY0" fmla="*/ 91733 h 717892"/>
                <a:gd name="connsiteX1" fmla="*/ 229798 w 617142"/>
                <a:gd name="connsiteY1" fmla="*/ 406381 h 717892"/>
                <a:gd name="connsiteX2" fmla="*/ 598390 w 617142"/>
                <a:gd name="connsiteY2" fmla="*/ 576253 h 717892"/>
                <a:gd name="connsiteX3" fmla="*/ 598199 w 617142"/>
                <a:gd name="connsiteY3" fmla="*/ 688994 h 717892"/>
                <a:gd name="connsiteX4" fmla="*/ 383918 w 617142"/>
                <a:gd name="connsiteY4" fmla="*/ 717892 h 717892"/>
                <a:gd name="connsiteX5" fmla="*/ 0 w 617142"/>
                <a:gd name="connsiteY5" fmla="*/ 346113 h 717892"/>
                <a:gd name="connsiteX6" fmla="*/ 327753 w 617142"/>
                <a:gd name="connsiteY6" fmla="*/ 0 h 717892"/>
                <a:gd name="connsiteX7" fmla="*/ 617143 w 617142"/>
                <a:gd name="connsiteY7" fmla="*/ 278430 h 717892"/>
                <a:gd name="connsiteX8" fmla="*/ 396769 w 617142"/>
                <a:gd name="connsiteY8" fmla="*/ 278430 h 717892"/>
                <a:gd name="connsiteX9" fmla="*/ 313569 w 617142"/>
                <a:gd name="connsiteY9" fmla="*/ 91543 h 7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142" h="717892">
                  <a:moveTo>
                    <a:pt x="313759" y="91733"/>
                  </a:moveTo>
                  <a:cubicBezTo>
                    <a:pt x="242078" y="91733"/>
                    <a:pt x="208189" y="218733"/>
                    <a:pt x="229798" y="406381"/>
                  </a:cubicBezTo>
                  <a:cubicBezTo>
                    <a:pt x="256072" y="634810"/>
                    <a:pt x="460263" y="634049"/>
                    <a:pt x="598390" y="576253"/>
                  </a:cubicBezTo>
                  <a:lnTo>
                    <a:pt x="598199" y="688994"/>
                  </a:lnTo>
                  <a:cubicBezTo>
                    <a:pt x="513286" y="712094"/>
                    <a:pt x="443985" y="717892"/>
                    <a:pt x="383918" y="717892"/>
                  </a:cubicBezTo>
                  <a:cubicBezTo>
                    <a:pt x="35412" y="717892"/>
                    <a:pt x="0" y="431667"/>
                    <a:pt x="0" y="346113"/>
                  </a:cubicBezTo>
                  <a:cubicBezTo>
                    <a:pt x="0" y="200862"/>
                    <a:pt x="51595" y="0"/>
                    <a:pt x="327753" y="0"/>
                  </a:cubicBezTo>
                  <a:cubicBezTo>
                    <a:pt x="510906" y="0"/>
                    <a:pt x="615429" y="119015"/>
                    <a:pt x="617143" y="278430"/>
                  </a:cubicBezTo>
                  <a:lnTo>
                    <a:pt x="396769" y="278430"/>
                  </a:lnTo>
                  <a:cubicBezTo>
                    <a:pt x="396197" y="178713"/>
                    <a:pt x="375255" y="91543"/>
                    <a:pt x="313569" y="91543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587CC603-7A77-56C8-0630-8451526A1573}"/>
                </a:ext>
              </a:extLst>
            </p:cNvPr>
            <p:cNvSpPr/>
            <p:nvPr/>
          </p:nvSpPr>
          <p:spPr>
            <a:xfrm>
              <a:off x="8277453" y="941593"/>
              <a:ext cx="625234" cy="717892"/>
            </a:xfrm>
            <a:custGeom>
              <a:avLst/>
              <a:gdLst>
                <a:gd name="connsiteX0" fmla="*/ 392294 w 625234"/>
                <a:gd name="connsiteY0" fmla="*/ 255331 h 717892"/>
                <a:gd name="connsiteX1" fmla="*/ 392294 w 625234"/>
                <a:gd name="connsiteY1" fmla="*/ 241072 h 717892"/>
                <a:gd name="connsiteX2" fmla="*/ 315283 w 625234"/>
                <a:gd name="connsiteY2" fmla="*/ 91543 h 717892"/>
                <a:gd name="connsiteX3" fmla="*/ 229608 w 625234"/>
                <a:gd name="connsiteY3" fmla="*/ 250863 h 717892"/>
                <a:gd name="connsiteX4" fmla="*/ 229132 w 625234"/>
                <a:gd name="connsiteY4" fmla="*/ 255236 h 717892"/>
                <a:gd name="connsiteX5" fmla="*/ 392199 w 625234"/>
                <a:gd name="connsiteY5" fmla="*/ 255236 h 717892"/>
                <a:gd name="connsiteX6" fmla="*/ 625139 w 625234"/>
                <a:gd name="connsiteY6" fmla="*/ 355049 h 717892"/>
                <a:gd name="connsiteX7" fmla="*/ 226562 w 625234"/>
                <a:gd name="connsiteY7" fmla="*/ 355049 h 717892"/>
                <a:gd name="connsiteX8" fmla="*/ 226752 w 625234"/>
                <a:gd name="connsiteY8" fmla="*/ 359231 h 717892"/>
                <a:gd name="connsiteX9" fmla="*/ 598580 w 625234"/>
                <a:gd name="connsiteY9" fmla="*/ 576063 h 717892"/>
                <a:gd name="connsiteX10" fmla="*/ 598580 w 625234"/>
                <a:gd name="connsiteY10" fmla="*/ 688994 h 717892"/>
                <a:gd name="connsiteX11" fmla="*/ 389248 w 625234"/>
                <a:gd name="connsiteY11" fmla="*/ 717892 h 717892"/>
                <a:gd name="connsiteX12" fmla="*/ 0 w 625234"/>
                <a:gd name="connsiteY12" fmla="*/ 338128 h 717892"/>
                <a:gd name="connsiteX13" fmla="*/ 323660 w 625234"/>
                <a:gd name="connsiteY13" fmla="*/ 0 h 717892"/>
                <a:gd name="connsiteX14" fmla="*/ 625234 w 625234"/>
                <a:gd name="connsiteY14" fmla="*/ 287461 h 717892"/>
                <a:gd name="connsiteX15" fmla="*/ 625234 w 625234"/>
                <a:gd name="connsiteY15" fmla="*/ 355144 h 7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234" h="717892">
                  <a:moveTo>
                    <a:pt x="392294" y="255331"/>
                  </a:moveTo>
                  <a:lnTo>
                    <a:pt x="392294" y="241072"/>
                  </a:lnTo>
                  <a:cubicBezTo>
                    <a:pt x="389343" y="171298"/>
                    <a:pt x="375064" y="91543"/>
                    <a:pt x="315283" y="91543"/>
                  </a:cubicBezTo>
                  <a:cubicBezTo>
                    <a:pt x="255500" y="91543"/>
                    <a:pt x="237794" y="158370"/>
                    <a:pt x="229608" y="250863"/>
                  </a:cubicBezTo>
                  <a:lnTo>
                    <a:pt x="229132" y="255236"/>
                  </a:lnTo>
                  <a:lnTo>
                    <a:pt x="392199" y="255236"/>
                  </a:lnTo>
                  <a:close/>
                  <a:moveTo>
                    <a:pt x="625139" y="355049"/>
                  </a:moveTo>
                  <a:lnTo>
                    <a:pt x="226562" y="355049"/>
                  </a:lnTo>
                  <a:lnTo>
                    <a:pt x="226752" y="359231"/>
                  </a:lnTo>
                  <a:cubicBezTo>
                    <a:pt x="240936" y="640514"/>
                    <a:pt x="450648" y="634620"/>
                    <a:pt x="598580" y="576063"/>
                  </a:cubicBezTo>
                  <a:lnTo>
                    <a:pt x="598580" y="688994"/>
                  </a:lnTo>
                  <a:cubicBezTo>
                    <a:pt x="513666" y="712094"/>
                    <a:pt x="454742" y="717892"/>
                    <a:pt x="389248" y="717892"/>
                  </a:cubicBezTo>
                  <a:cubicBezTo>
                    <a:pt x="50453" y="717892"/>
                    <a:pt x="0" y="466649"/>
                    <a:pt x="0" y="338128"/>
                  </a:cubicBezTo>
                  <a:cubicBezTo>
                    <a:pt x="0" y="189550"/>
                    <a:pt x="64827" y="-190"/>
                    <a:pt x="323660" y="0"/>
                  </a:cubicBezTo>
                  <a:cubicBezTo>
                    <a:pt x="514714" y="95"/>
                    <a:pt x="625234" y="120441"/>
                    <a:pt x="625234" y="287461"/>
                  </a:cubicBezTo>
                  <a:lnTo>
                    <a:pt x="625234" y="355144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C2A65F6-CB00-6870-0EC6-4E999204E62F}"/>
                </a:ext>
              </a:extLst>
            </p:cNvPr>
            <p:cNvSpPr/>
            <p:nvPr/>
          </p:nvSpPr>
          <p:spPr>
            <a:xfrm>
              <a:off x="6141014" y="941498"/>
              <a:ext cx="608385" cy="696693"/>
            </a:xfrm>
            <a:custGeom>
              <a:avLst/>
              <a:gdLst>
                <a:gd name="connsiteX0" fmla="*/ 378301 w 608385"/>
                <a:gd name="connsiteY0" fmla="*/ 601634 h 696693"/>
                <a:gd name="connsiteX1" fmla="*/ 377540 w 608385"/>
                <a:gd name="connsiteY1" fmla="*/ 336417 h 696693"/>
                <a:gd name="connsiteX2" fmla="*/ 373161 w 608385"/>
                <a:gd name="connsiteY2" fmla="*/ 336797 h 696693"/>
                <a:gd name="connsiteX3" fmla="*/ 232274 w 608385"/>
                <a:gd name="connsiteY3" fmla="*/ 482524 h 696693"/>
                <a:gd name="connsiteX4" fmla="*/ 334607 w 608385"/>
                <a:gd name="connsiteY4" fmla="*/ 601539 h 696693"/>
                <a:gd name="connsiteX5" fmla="*/ 378301 w 608385"/>
                <a:gd name="connsiteY5" fmla="*/ 601539 h 696693"/>
                <a:gd name="connsiteX6" fmla="*/ 608385 w 608385"/>
                <a:gd name="connsiteY6" fmla="*/ 696694 h 696693"/>
                <a:gd name="connsiteX7" fmla="*/ 235891 w 608385"/>
                <a:gd name="connsiteY7" fmla="*/ 696694 h 696693"/>
                <a:gd name="connsiteX8" fmla="*/ 0 w 608385"/>
                <a:gd name="connsiteY8" fmla="*/ 488798 h 696693"/>
                <a:gd name="connsiteX9" fmla="*/ 154405 w 608385"/>
                <a:gd name="connsiteY9" fmla="*/ 276909 h 696693"/>
                <a:gd name="connsiteX10" fmla="*/ 279109 w 608385"/>
                <a:gd name="connsiteY10" fmla="*/ 252669 h 696693"/>
                <a:gd name="connsiteX11" fmla="*/ 373542 w 608385"/>
                <a:gd name="connsiteY11" fmla="*/ 250007 h 696693"/>
                <a:gd name="connsiteX12" fmla="*/ 377540 w 608385"/>
                <a:gd name="connsiteY12" fmla="*/ 250007 h 696693"/>
                <a:gd name="connsiteX13" fmla="*/ 377540 w 608385"/>
                <a:gd name="connsiteY13" fmla="*/ 228524 h 696693"/>
                <a:gd name="connsiteX14" fmla="*/ 128988 w 608385"/>
                <a:gd name="connsiteY14" fmla="*/ 112741 h 696693"/>
                <a:gd name="connsiteX15" fmla="*/ 83295 w 608385"/>
                <a:gd name="connsiteY15" fmla="*/ 128996 h 696693"/>
                <a:gd name="connsiteX16" fmla="*/ 83295 w 608385"/>
                <a:gd name="connsiteY16" fmla="*/ 25001 h 696693"/>
                <a:gd name="connsiteX17" fmla="*/ 300909 w 608385"/>
                <a:gd name="connsiteY17" fmla="*/ 0 h 696693"/>
                <a:gd name="connsiteX18" fmla="*/ 608385 w 608385"/>
                <a:gd name="connsiteY18" fmla="*/ 249342 h 696693"/>
                <a:gd name="connsiteX19" fmla="*/ 608385 w 608385"/>
                <a:gd name="connsiteY19" fmla="*/ 696694 h 6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385" h="696693">
                  <a:moveTo>
                    <a:pt x="378301" y="601634"/>
                  </a:moveTo>
                  <a:lnTo>
                    <a:pt x="377540" y="336417"/>
                  </a:lnTo>
                  <a:lnTo>
                    <a:pt x="373161" y="336797"/>
                  </a:lnTo>
                  <a:cubicBezTo>
                    <a:pt x="316044" y="341835"/>
                    <a:pt x="232369" y="367502"/>
                    <a:pt x="232274" y="482524"/>
                  </a:cubicBezTo>
                  <a:cubicBezTo>
                    <a:pt x="232179" y="590132"/>
                    <a:pt x="284726" y="599448"/>
                    <a:pt x="334607" y="601539"/>
                  </a:cubicBezTo>
                  <a:lnTo>
                    <a:pt x="378301" y="601539"/>
                  </a:lnTo>
                  <a:close/>
                  <a:moveTo>
                    <a:pt x="608385" y="696694"/>
                  </a:moveTo>
                  <a:lnTo>
                    <a:pt x="235891" y="696694"/>
                  </a:lnTo>
                  <a:cubicBezTo>
                    <a:pt x="98621" y="696504"/>
                    <a:pt x="-190" y="640799"/>
                    <a:pt x="0" y="488798"/>
                  </a:cubicBezTo>
                  <a:cubicBezTo>
                    <a:pt x="191" y="365125"/>
                    <a:pt x="71777" y="305713"/>
                    <a:pt x="154405" y="276909"/>
                  </a:cubicBezTo>
                  <a:cubicBezTo>
                    <a:pt x="195814" y="262460"/>
                    <a:pt x="239889" y="255806"/>
                    <a:pt x="279109" y="252669"/>
                  </a:cubicBezTo>
                  <a:cubicBezTo>
                    <a:pt x="318329" y="249532"/>
                    <a:pt x="352409" y="250103"/>
                    <a:pt x="373542" y="250007"/>
                  </a:cubicBezTo>
                  <a:lnTo>
                    <a:pt x="377540" y="250007"/>
                  </a:lnTo>
                  <a:lnTo>
                    <a:pt x="377540" y="228524"/>
                  </a:lnTo>
                  <a:cubicBezTo>
                    <a:pt x="377730" y="69584"/>
                    <a:pt x="218851" y="86600"/>
                    <a:pt x="128988" y="112741"/>
                  </a:cubicBezTo>
                  <a:cubicBezTo>
                    <a:pt x="111949" y="117969"/>
                    <a:pt x="96337" y="123483"/>
                    <a:pt x="83295" y="128996"/>
                  </a:cubicBezTo>
                  <a:lnTo>
                    <a:pt x="83295" y="25001"/>
                  </a:lnTo>
                  <a:cubicBezTo>
                    <a:pt x="162687" y="6369"/>
                    <a:pt x="216757" y="0"/>
                    <a:pt x="300909" y="0"/>
                  </a:cubicBezTo>
                  <a:cubicBezTo>
                    <a:pt x="500150" y="0"/>
                    <a:pt x="608385" y="93349"/>
                    <a:pt x="608385" y="249342"/>
                  </a:cubicBezTo>
                  <a:lnTo>
                    <a:pt x="608385" y="696694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1A8C200-38DA-F53F-FC38-13FD3466A249}"/>
                </a:ext>
              </a:extLst>
            </p:cNvPr>
            <p:cNvSpPr/>
            <p:nvPr/>
          </p:nvSpPr>
          <p:spPr>
            <a:xfrm>
              <a:off x="5767473" y="941498"/>
              <a:ext cx="369257" cy="696693"/>
            </a:xfrm>
            <a:custGeom>
              <a:avLst/>
              <a:gdLst>
                <a:gd name="connsiteX0" fmla="*/ 369258 w 369257"/>
                <a:gd name="connsiteY0" fmla="*/ 99433 h 696693"/>
                <a:gd name="connsiteX1" fmla="*/ 231226 w 369257"/>
                <a:gd name="connsiteY1" fmla="*/ 248296 h 696693"/>
                <a:gd name="connsiteX2" fmla="*/ 230845 w 369257"/>
                <a:gd name="connsiteY2" fmla="*/ 696694 h 696693"/>
                <a:gd name="connsiteX3" fmla="*/ 0 w 369257"/>
                <a:gd name="connsiteY3" fmla="*/ 696694 h 696693"/>
                <a:gd name="connsiteX4" fmla="*/ 286 w 369257"/>
                <a:gd name="connsiteY4" fmla="*/ 240977 h 696693"/>
                <a:gd name="connsiteX5" fmla="*/ 322327 w 369257"/>
                <a:gd name="connsiteY5" fmla="*/ 0 h 696693"/>
                <a:gd name="connsiteX6" fmla="*/ 369162 w 369257"/>
                <a:gd name="connsiteY6" fmla="*/ 0 h 696693"/>
                <a:gd name="connsiteX7" fmla="*/ 369162 w 369257"/>
                <a:gd name="connsiteY7" fmla="*/ 99433 h 6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257" h="696693">
                  <a:moveTo>
                    <a:pt x="369258" y="99433"/>
                  </a:moveTo>
                  <a:cubicBezTo>
                    <a:pt x="314807" y="101904"/>
                    <a:pt x="231322" y="121201"/>
                    <a:pt x="231226" y="248296"/>
                  </a:cubicBezTo>
                  <a:lnTo>
                    <a:pt x="230845" y="696694"/>
                  </a:lnTo>
                  <a:lnTo>
                    <a:pt x="0" y="696694"/>
                  </a:lnTo>
                  <a:lnTo>
                    <a:pt x="286" y="240977"/>
                  </a:lnTo>
                  <a:cubicBezTo>
                    <a:pt x="476" y="103995"/>
                    <a:pt x="126037" y="0"/>
                    <a:pt x="322327" y="0"/>
                  </a:cubicBezTo>
                  <a:lnTo>
                    <a:pt x="369162" y="0"/>
                  </a:lnTo>
                  <a:lnTo>
                    <a:pt x="369162" y="99433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114E603B-EC20-D571-C111-EE77EEEE3DA3}"/>
                </a:ext>
              </a:extLst>
            </p:cNvPr>
            <p:cNvSpPr/>
            <p:nvPr/>
          </p:nvSpPr>
          <p:spPr>
            <a:xfrm>
              <a:off x="5336815" y="680558"/>
              <a:ext cx="427325" cy="957633"/>
            </a:xfrm>
            <a:custGeom>
              <a:avLst/>
              <a:gdLst>
                <a:gd name="connsiteX0" fmla="*/ 427231 w 427325"/>
                <a:gd name="connsiteY0" fmla="*/ 0 h 957633"/>
                <a:gd name="connsiteX1" fmla="*/ 427231 w 427325"/>
                <a:gd name="connsiteY1" fmla="*/ 97627 h 957633"/>
                <a:gd name="connsiteX2" fmla="*/ 359833 w 427325"/>
                <a:gd name="connsiteY2" fmla="*/ 99338 h 957633"/>
                <a:gd name="connsiteX3" fmla="*/ 295673 w 427325"/>
                <a:gd name="connsiteY3" fmla="*/ 112836 h 957633"/>
                <a:gd name="connsiteX4" fmla="*/ 230941 w 427325"/>
                <a:gd name="connsiteY4" fmla="*/ 226623 h 957633"/>
                <a:gd name="connsiteX5" fmla="*/ 230941 w 427325"/>
                <a:gd name="connsiteY5" fmla="*/ 284134 h 957633"/>
                <a:gd name="connsiteX6" fmla="*/ 393722 w 427325"/>
                <a:gd name="connsiteY6" fmla="*/ 284134 h 957633"/>
                <a:gd name="connsiteX7" fmla="*/ 393722 w 427325"/>
                <a:gd name="connsiteY7" fmla="*/ 383091 h 957633"/>
                <a:gd name="connsiteX8" fmla="*/ 230465 w 427325"/>
                <a:gd name="connsiteY8" fmla="*/ 383091 h 957633"/>
                <a:gd name="connsiteX9" fmla="*/ 230655 w 427325"/>
                <a:gd name="connsiteY9" fmla="*/ 957633 h 957633"/>
                <a:gd name="connsiteX10" fmla="*/ 0 w 427325"/>
                <a:gd name="connsiteY10" fmla="*/ 957633 h 957633"/>
                <a:gd name="connsiteX11" fmla="*/ 0 w 427325"/>
                <a:gd name="connsiteY11" fmla="*/ 279856 h 957633"/>
                <a:gd name="connsiteX12" fmla="*/ 380490 w 427325"/>
                <a:gd name="connsiteY12" fmla="*/ 0 h 957633"/>
                <a:gd name="connsiteX13" fmla="*/ 427326 w 427325"/>
                <a:gd name="connsiteY13" fmla="*/ 0 h 9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325" h="957633">
                  <a:moveTo>
                    <a:pt x="427231" y="0"/>
                  </a:moveTo>
                  <a:lnTo>
                    <a:pt x="427231" y="97627"/>
                  </a:lnTo>
                  <a:cubicBezTo>
                    <a:pt x="404479" y="97627"/>
                    <a:pt x="381537" y="97627"/>
                    <a:pt x="359833" y="99338"/>
                  </a:cubicBezTo>
                  <a:cubicBezTo>
                    <a:pt x="336701" y="101144"/>
                    <a:pt x="314711" y="104946"/>
                    <a:pt x="295673" y="112836"/>
                  </a:cubicBezTo>
                  <a:cubicBezTo>
                    <a:pt x="256833" y="128901"/>
                    <a:pt x="231036" y="161792"/>
                    <a:pt x="230941" y="226623"/>
                  </a:cubicBezTo>
                  <a:lnTo>
                    <a:pt x="230941" y="284134"/>
                  </a:lnTo>
                  <a:lnTo>
                    <a:pt x="393722" y="284134"/>
                  </a:lnTo>
                  <a:lnTo>
                    <a:pt x="393722" y="383091"/>
                  </a:lnTo>
                  <a:lnTo>
                    <a:pt x="230465" y="383091"/>
                  </a:lnTo>
                  <a:lnTo>
                    <a:pt x="230655" y="957633"/>
                  </a:lnTo>
                  <a:lnTo>
                    <a:pt x="0" y="957633"/>
                  </a:lnTo>
                  <a:lnTo>
                    <a:pt x="0" y="279856"/>
                  </a:lnTo>
                  <a:cubicBezTo>
                    <a:pt x="0" y="29374"/>
                    <a:pt x="172015" y="0"/>
                    <a:pt x="380490" y="0"/>
                  </a:cubicBezTo>
                  <a:lnTo>
                    <a:pt x="427326" y="0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87586DD3-965C-E754-2433-62AF8FD66733}"/>
                </a:ext>
              </a:extLst>
            </p:cNvPr>
            <p:cNvSpPr/>
            <p:nvPr/>
          </p:nvSpPr>
          <p:spPr>
            <a:xfrm>
              <a:off x="6888287" y="961555"/>
              <a:ext cx="625424" cy="676636"/>
            </a:xfrm>
            <a:custGeom>
              <a:avLst/>
              <a:gdLst>
                <a:gd name="connsiteX0" fmla="*/ 625425 w 625424"/>
                <a:gd name="connsiteY0" fmla="*/ 676636 h 676636"/>
                <a:gd name="connsiteX1" fmla="*/ 393342 w 625424"/>
                <a:gd name="connsiteY1" fmla="*/ 676636 h 676636"/>
                <a:gd name="connsiteX2" fmla="*/ 392866 w 625424"/>
                <a:gd name="connsiteY2" fmla="*/ 270921 h 676636"/>
                <a:gd name="connsiteX3" fmla="*/ 247600 w 625424"/>
                <a:gd name="connsiteY3" fmla="*/ 102189 h 676636"/>
                <a:gd name="connsiteX4" fmla="*/ 231226 w 625424"/>
                <a:gd name="connsiteY4" fmla="*/ 102189 h 676636"/>
                <a:gd name="connsiteX5" fmla="*/ 231417 w 625424"/>
                <a:gd name="connsiteY5" fmla="*/ 676636 h 676636"/>
                <a:gd name="connsiteX6" fmla="*/ 191 w 625424"/>
                <a:gd name="connsiteY6" fmla="*/ 676636 h 676636"/>
                <a:gd name="connsiteX7" fmla="*/ 0 w 625424"/>
                <a:gd name="connsiteY7" fmla="*/ 0 h 676636"/>
                <a:gd name="connsiteX8" fmla="*/ 289866 w 625424"/>
                <a:gd name="connsiteY8" fmla="*/ 3232 h 676636"/>
                <a:gd name="connsiteX9" fmla="*/ 625329 w 625424"/>
                <a:gd name="connsiteY9" fmla="*/ 284134 h 676636"/>
                <a:gd name="connsiteX10" fmla="*/ 625329 w 625424"/>
                <a:gd name="connsiteY10" fmla="*/ 676636 h 67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424" h="676636">
                  <a:moveTo>
                    <a:pt x="625425" y="676636"/>
                  </a:moveTo>
                  <a:lnTo>
                    <a:pt x="393342" y="676636"/>
                  </a:lnTo>
                  <a:lnTo>
                    <a:pt x="392866" y="270921"/>
                  </a:lnTo>
                  <a:cubicBezTo>
                    <a:pt x="392866" y="111030"/>
                    <a:pt x="332132" y="102570"/>
                    <a:pt x="247600" y="102189"/>
                  </a:cubicBezTo>
                  <a:lnTo>
                    <a:pt x="231226" y="102189"/>
                  </a:lnTo>
                  <a:lnTo>
                    <a:pt x="231417" y="676636"/>
                  </a:lnTo>
                  <a:lnTo>
                    <a:pt x="191" y="676636"/>
                  </a:lnTo>
                  <a:lnTo>
                    <a:pt x="0" y="0"/>
                  </a:lnTo>
                  <a:cubicBezTo>
                    <a:pt x="18753" y="1236"/>
                    <a:pt x="81296" y="3232"/>
                    <a:pt x="289866" y="3232"/>
                  </a:cubicBezTo>
                  <a:cubicBezTo>
                    <a:pt x="624282" y="3232"/>
                    <a:pt x="625234" y="158180"/>
                    <a:pt x="625329" y="284134"/>
                  </a:cubicBezTo>
                  <a:lnTo>
                    <a:pt x="625329" y="676636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09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930" y="2633560"/>
            <a:ext cx="7142142" cy="87640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6" indent="0" algn="ctr">
              <a:buNone/>
              <a:defRPr sz="1200"/>
            </a:lvl4pPr>
            <a:lvl5pPr marL="1371567" indent="0" algn="ctr">
              <a:buNone/>
              <a:defRPr sz="1200"/>
            </a:lvl5pPr>
            <a:lvl6pPr marL="1714459" indent="0" algn="ctr">
              <a:buNone/>
              <a:defRPr sz="1200"/>
            </a:lvl6pPr>
            <a:lvl7pPr marL="2057350" indent="0" algn="ctr">
              <a:buNone/>
              <a:defRPr sz="1200"/>
            </a:lvl7pPr>
            <a:lvl8pPr marL="2400242" indent="0" algn="ctr">
              <a:buNone/>
              <a:defRPr sz="1200"/>
            </a:lvl8pPr>
            <a:lvl9pPr marL="2743134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F20D-D11A-4737-BFC2-39093222B78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CECE-C633-422C-93B1-0FA8EECE6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59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78A746-BA57-2B47-7424-C25DB1BF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08" y="1255363"/>
            <a:ext cx="11371384" cy="492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992A40-E2B3-A942-18DE-B2D12053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7257" y="330475"/>
            <a:ext cx="5991367" cy="701123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none" lIns="864000" tIns="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50" r:id="rId3"/>
    <p:sldLayoutId id="2147483666" r:id="rId4"/>
    <p:sldLayoutId id="214748369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3000" kern="1200" cap="all" baseline="0">
          <a:solidFill>
            <a:schemeClr val="bg2"/>
          </a:solidFill>
          <a:latin typeface="+mj-lt"/>
          <a:ea typeface="+mn-ea"/>
          <a:cs typeface="+mn-cs"/>
        </a:defRPr>
      </a:lvl1pPr>
      <a:lvl2pPr marL="7938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38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50" indent="-176213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Tx/>
        <a:buBlip>
          <a:blip r:embed="rId7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76213" algn="l" defTabSz="914400" rtl="0" eaLnBrk="1" latinLnBrk="0" hangingPunct="1">
        <a:lnSpc>
          <a:spcPct val="100000"/>
        </a:lnSpc>
        <a:spcBef>
          <a:spcPts val="200"/>
        </a:spcBef>
        <a:buClr>
          <a:schemeClr val="bg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pifrance-creation.fr/je-cree-mon-pass-cre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bpifrance-creation.fr/boiteaoutils/comment-financer-mon-projet-creation-ou-reprise-dentrepri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5593CF2-38F6-FC72-ACEC-881DF074D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714" y="2062595"/>
            <a:ext cx="7378569" cy="915856"/>
          </a:xfrm>
        </p:spPr>
        <p:txBody>
          <a:bodyPr/>
          <a:lstStyle/>
          <a:p>
            <a:r>
              <a:rPr lang="fr-FR" dirty="0"/>
              <a:t>Parlons Cash Financement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2712E86-BB78-4024-67AB-2D62ACADF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714" y="3310283"/>
            <a:ext cx="7378568" cy="1138533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Pour tous les créateurs-repreneurs d’entreprises !</a:t>
            </a:r>
          </a:p>
        </p:txBody>
      </p:sp>
    </p:spTree>
    <p:extLst>
      <p:ext uri="{BB962C8B-B14F-4D97-AF65-F5344CB8AC3E}">
        <p14:creationId xmlns:p14="http://schemas.microsoft.com/office/powerpoint/2010/main" val="187804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5F232-FD74-765B-3923-316A1E7B7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83B8D8-D311-8C38-7D0D-B585007E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" y="275536"/>
            <a:ext cx="12143299" cy="59000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DCB9CC-DDF1-556E-6EF5-E572B241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88" y="275536"/>
            <a:ext cx="1225292" cy="7207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928CBA-DAF7-0F33-F9A7-A41CEA4A77E5}"/>
              </a:ext>
            </a:extLst>
          </p:cNvPr>
          <p:cNvSpPr/>
          <p:nvPr/>
        </p:nvSpPr>
        <p:spPr>
          <a:xfrm>
            <a:off x="10522857" y="5436836"/>
            <a:ext cx="1669143" cy="1421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46F9E3-98B7-3ABC-A6FE-A4196A9E5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200" y="5436838"/>
            <a:ext cx="2946400" cy="14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9B860-4C88-DA89-5BE8-88EE47C70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4BF4D-C795-B5E7-967D-7F61192B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7257" y="330475"/>
            <a:ext cx="6142537" cy="701123"/>
          </a:xfrm>
        </p:spPr>
        <p:txBody>
          <a:bodyPr/>
          <a:lstStyle/>
          <a:p>
            <a:r>
              <a:rPr lang="fr-FR" dirty="0"/>
              <a:t>Caractéristiques des PH  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DE2F0D-B278-80BE-45F1-EE4386D2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2" y="1031598"/>
            <a:ext cx="8888830" cy="57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5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0272-2CF1-C791-C227-8A398FD43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3EFC61-17A3-F8C3-8140-3DEACE589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différents outils de financement</a:t>
            </a:r>
          </a:p>
        </p:txBody>
      </p:sp>
    </p:spTree>
    <p:extLst>
      <p:ext uri="{BB962C8B-B14F-4D97-AF65-F5344CB8AC3E}">
        <p14:creationId xmlns:p14="http://schemas.microsoft.com/office/powerpoint/2010/main" val="395813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79AF1-9AFC-8769-1979-E30834D2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37941-5645-C0AE-5460-BAD56969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7257" y="330475"/>
            <a:ext cx="7758032" cy="701123"/>
          </a:xfrm>
        </p:spPr>
        <p:txBody>
          <a:bodyPr/>
          <a:lstStyle/>
          <a:p>
            <a:r>
              <a:rPr lang="fr-FR" dirty="0"/>
              <a:t>Les autres types de financement     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9CD0A1BF-4728-BDAF-D729-56C32FC44227}"/>
              </a:ext>
            </a:extLst>
          </p:cNvPr>
          <p:cNvSpPr/>
          <p:nvPr/>
        </p:nvSpPr>
        <p:spPr>
          <a:xfrm>
            <a:off x="197757" y="1785257"/>
            <a:ext cx="682171" cy="59508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D17362-ABC3-8757-3603-5CBD2BF31C4C}"/>
              </a:ext>
            </a:extLst>
          </p:cNvPr>
          <p:cNvSpPr txBox="1"/>
          <p:nvPr/>
        </p:nvSpPr>
        <p:spPr>
          <a:xfrm>
            <a:off x="892628" y="189813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Microcrédits</a:t>
            </a:r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D88F181C-EBBD-DAE7-2C1B-45677091626E}"/>
              </a:ext>
            </a:extLst>
          </p:cNvPr>
          <p:cNvSpPr/>
          <p:nvPr/>
        </p:nvSpPr>
        <p:spPr>
          <a:xfrm>
            <a:off x="2612569" y="1785257"/>
            <a:ext cx="682171" cy="59508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AD962F-6591-132F-FF46-79C6C31B3FA3}"/>
              </a:ext>
            </a:extLst>
          </p:cNvPr>
          <p:cNvSpPr txBox="1"/>
          <p:nvPr/>
        </p:nvSpPr>
        <p:spPr>
          <a:xfrm>
            <a:off x="3345540" y="189813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Garanties</a:t>
            </a: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40CACE30-18E1-BB8A-B639-0C1855395228}"/>
              </a:ext>
            </a:extLst>
          </p:cNvPr>
          <p:cNvSpPr/>
          <p:nvPr/>
        </p:nvSpPr>
        <p:spPr>
          <a:xfrm>
            <a:off x="5036455" y="1785257"/>
            <a:ext cx="682171" cy="59508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F855F6-E4AE-0AD3-FFB5-353F2FB0FECB}"/>
              </a:ext>
            </a:extLst>
          </p:cNvPr>
          <p:cNvSpPr txBox="1"/>
          <p:nvPr/>
        </p:nvSpPr>
        <p:spPr>
          <a:xfrm>
            <a:off x="5718626" y="189813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Bourses</a:t>
            </a: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623A701F-6EAA-0E57-42F3-8DCBB7E5B85B}"/>
              </a:ext>
            </a:extLst>
          </p:cNvPr>
          <p:cNvSpPr/>
          <p:nvPr/>
        </p:nvSpPr>
        <p:spPr>
          <a:xfrm>
            <a:off x="7300685" y="1785257"/>
            <a:ext cx="682171" cy="59508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2D4AAF-2E80-FB01-7E89-37D4AA8D5947}"/>
              </a:ext>
            </a:extLst>
          </p:cNvPr>
          <p:cNvSpPr txBox="1"/>
          <p:nvPr/>
        </p:nvSpPr>
        <p:spPr>
          <a:xfrm>
            <a:off x="7982856" y="189813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Concours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D32830FC-94A5-4E2C-AAB0-21235E331A5F}"/>
              </a:ext>
            </a:extLst>
          </p:cNvPr>
          <p:cNvSpPr/>
          <p:nvPr/>
        </p:nvSpPr>
        <p:spPr>
          <a:xfrm>
            <a:off x="9608457" y="1785257"/>
            <a:ext cx="682171" cy="59508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31E9DC7-FD24-8C61-B3FA-87E5DD4EF157}"/>
              </a:ext>
            </a:extLst>
          </p:cNvPr>
          <p:cNvSpPr txBox="1"/>
          <p:nvPr/>
        </p:nvSpPr>
        <p:spPr>
          <a:xfrm>
            <a:off x="10290628" y="1898133"/>
            <a:ext cx="190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Levée de fonds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7465678-00C3-E40C-48E6-6001E609F2DC}"/>
              </a:ext>
            </a:extLst>
          </p:cNvPr>
          <p:cNvCxnSpPr>
            <a:cxnSpLocks/>
          </p:cNvCxnSpPr>
          <p:nvPr/>
        </p:nvCxnSpPr>
        <p:spPr>
          <a:xfrm>
            <a:off x="2389414" y="2187753"/>
            <a:ext cx="0" cy="4339772"/>
          </a:xfrm>
          <a:prstGeom prst="line">
            <a:avLst/>
          </a:prstGeom>
          <a:ln w="19050" cap="flat" cmpd="sng" algn="ctr">
            <a:solidFill>
              <a:srgbClr val="FFCD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FB96FF6-3226-C3DE-C613-4EE47F53C737}"/>
              </a:ext>
            </a:extLst>
          </p:cNvPr>
          <p:cNvCxnSpPr>
            <a:cxnSpLocks/>
          </p:cNvCxnSpPr>
          <p:nvPr/>
        </p:nvCxnSpPr>
        <p:spPr>
          <a:xfrm>
            <a:off x="4850574" y="2187753"/>
            <a:ext cx="0" cy="4339772"/>
          </a:xfrm>
          <a:prstGeom prst="line">
            <a:avLst/>
          </a:prstGeom>
          <a:ln w="19050" cap="flat" cmpd="sng" algn="ctr">
            <a:solidFill>
              <a:srgbClr val="FFCD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0DB1AD4-B9AD-51CA-AEE5-6B169645DB90}"/>
              </a:ext>
            </a:extLst>
          </p:cNvPr>
          <p:cNvCxnSpPr>
            <a:cxnSpLocks/>
          </p:cNvCxnSpPr>
          <p:nvPr/>
        </p:nvCxnSpPr>
        <p:spPr>
          <a:xfrm>
            <a:off x="7032458" y="2187753"/>
            <a:ext cx="0" cy="4339772"/>
          </a:xfrm>
          <a:prstGeom prst="line">
            <a:avLst/>
          </a:prstGeom>
          <a:ln w="19050" cap="flat" cmpd="sng" algn="ctr">
            <a:solidFill>
              <a:srgbClr val="FFCD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507DE07-AE7C-E44A-4F0F-2E0007C8BF1F}"/>
              </a:ext>
            </a:extLst>
          </p:cNvPr>
          <p:cNvCxnSpPr>
            <a:cxnSpLocks/>
          </p:cNvCxnSpPr>
          <p:nvPr/>
        </p:nvCxnSpPr>
        <p:spPr>
          <a:xfrm>
            <a:off x="9359200" y="2187753"/>
            <a:ext cx="0" cy="4339772"/>
          </a:xfrm>
          <a:prstGeom prst="line">
            <a:avLst/>
          </a:prstGeom>
          <a:ln w="19050" cap="flat" cmpd="sng" algn="ctr">
            <a:solidFill>
              <a:srgbClr val="FFCD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003E1F0-3D98-D06B-7437-DF139DD41B1C}"/>
              </a:ext>
            </a:extLst>
          </p:cNvPr>
          <p:cNvSpPr txBox="1"/>
          <p:nvPr/>
        </p:nvSpPr>
        <p:spPr>
          <a:xfrm>
            <a:off x="9661069" y="2493218"/>
            <a:ext cx="2378529" cy="403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F11343C-0933-8B59-D59F-47715D39F9E8}"/>
              </a:ext>
            </a:extLst>
          </p:cNvPr>
          <p:cNvSpPr txBox="1"/>
          <p:nvPr/>
        </p:nvSpPr>
        <p:spPr>
          <a:xfrm>
            <a:off x="7300685" y="2460503"/>
            <a:ext cx="18469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/>
              <a:t>La participation à un concours peut donner un sérieux </a:t>
            </a:r>
            <a:r>
              <a:rPr lang="fr-FR" sz="1300" b="1" dirty="0"/>
              <a:t>coup de pouce à votre projet. </a:t>
            </a:r>
            <a:r>
              <a:rPr lang="fr-FR" sz="1300" dirty="0"/>
              <a:t>En dehors de la dotation officielle (</a:t>
            </a:r>
            <a:r>
              <a:rPr lang="fr-FR" sz="1300" b="1" dirty="0"/>
              <a:t>financière, prestations de service, accompagnement</a:t>
            </a:r>
            <a:r>
              <a:rPr lang="fr-FR" sz="1300" dirty="0"/>
              <a:t>), participer à un concours est une belle occasion </a:t>
            </a:r>
            <a:r>
              <a:rPr lang="fr-FR" sz="1300" b="1" dirty="0"/>
              <a:t>de rencontrer des entrepreneurs et des professionnels </a:t>
            </a:r>
            <a:r>
              <a:rPr lang="fr-FR" sz="1300" dirty="0"/>
              <a:t>; de créer ou d'étendre son réseau. C'est un avantage précieux lorsque l'on démarre une nouvelle activité !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A358442-F845-585B-0DE5-9CAF91FA84F9}"/>
              </a:ext>
            </a:extLst>
          </p:cNvPr>
          <p:cNvSpPr txBox="1"/>
          <p:nvPr/>
        </p:nvSpPr>
        <p:spPr>
          <a:xfrm>
            <a:off x="2488773" y="2493218"/>
            <a:ext cx="23634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Les garanties agissent comme un levier de confiance.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Elles permettent à l’entrepreneur d’ouvrir des portes vers le financement externe tout en optimisant ses chances de lancer et développer son activité. Elles facilitent donc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l’obtention des prêts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bancaires,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augmentent la crédibilité du projet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,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protègent la trésorerie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,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diversifient les sources de financement et réduisent les prises de risques personnelles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(en évitant d’hypothéquer sa maison par exemple).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Bpifrance ou France Active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proposent respectivement des garanties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37295D1-FF9A-0519-111E-A5EBB1B30275}"/>
              </a:ext>
            </a:extLst>
          </p:cNvPr>
          <p:cNvSpPr txBox="1"/>
          <p:nvPr/>
        </p:nvSpPr>
        <p:spPr>
          <a:xfrm>
            <a:off x="152402" y="2460505"/>
            <a:ext cx="208530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/>
              <a:t>Le microcrédit permet </a:t>
            </a:r>
            <a:r>
              <a:rPr lang="fr-FR" sz="1300" b="1" dirty="0"/>
              <a:t>d'emprunter des petites sommes</a:t>
            </a:r>
            <a:r>
              <a:rPr lang="fr-FR" sz="1300" dirty="0"/>
              <a:t> même si le porteur de projet n’a pas accès aux prêts bancaires traditionnels.</a:t>
            </a:r>
          </a:p>
          <a:p>
            <a:pPr algn="just"/>
            <a:r>
              <a:rPr lang="fr-FR" sz="1300" b="1" dirty="0"/>
              <a:t>Cette alternative financière peut l'aider à développer son activité professionnelle.</a:t>
            </a:r>
            <a:r>
              <a:rPr lang="fr-FR" sz="1300" dirty="0"/>
              <a:t> Ce financement est dédié aux entrepreneurs débutants, aux personnes en précarité financière ou simplement à la recherche d'un financement adapté.</a:t>
            </a:r>
          </a:p>
          <a:p>
            <a:pPr algn="just"/>
            <a:r>
              <a:rPr lang="fr-FR" sz="1300" b="1" dirty="0"/>
              <a:t>L’ADIE</a:t>
            </a:r>
            <a:r>
              <a:rPr lang="fr-FR" sz="1300" dirty="0"/>
              <a:t> qui est un acteur majeur du microcrédit en France en propose jusqu’à 15000€ dans le cadre du lancement de son activité.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0657128-98DD-31E4-9D42-6548BA5872A9}"/>
              </a:ext>
            </a:extLst>
          </p:cNvPr>
          <p:cNvSpPr txBox="1"/>
          <p:nvPr/>
        </p:nvSpPr>
        <p:spPr>
          <a:xfrm>
            <a:off x="4977288" y="2460502"/>
            <a:ext cx="20233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4B3C3C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Les bourses sont des financements non remboursables. </a:t>
            </a:r>
            <a:r>
              <a:rPr lang="fr-FR" sz="1300" dirty="0">
                <a:solidFill>
                  <a:srgbClr val="4B3C3C"/>
                </a:solidFill>
                <a:latin typeface="Barlow"/>
              </a:rPr>
              <a:t>En général, elles sont conditionnées à un projet innovant, social ou local. Elles aident au démarrage de l’activité en finançant les dépenses comme l’étude de marché, la communication ou les prototypages</a:t>
            </a:r>
            <a:r>
              <a:rPr lang="fr-FR" sz="1300" b="1" dirty="0">
                <a:solidFill>
                  <a:srgbClr val="4B3C3C"/>
                </a:solidFill>
                <a:latin typeface="Barlow"/>
              </a:rPr>
              <a:t>. C’est un apport en fonds propres sans dilution ni dette qui sert de levier </a:t>
            </a:r>
            <a:r>
              <a:rPr lang="fr-FR" sz="1300" dirty="0">
                <a:solidFill>
                  <a:srgbClr val="4B3C3C"/>
                </a:solidFill>
                <a:latin typeface="Barlow"/>
              </a:rPr>
              <a:t>pour crédibiliser le projet et obtenir d’autres financement.</a:t>
            </a:r>
          </a:p>
          <a:p>
            <a:r>
              <a:rPr lang="fr-FR" sz="1300" dirty="0">
                <a:solidFill>
                  <a:srgbClr val="4B3C3C"/>
                </a:solidFill>
                <a:latin typeface="Barlow"/>
              </a:rPr>
              <a:t>Ex : Bourse French Tech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EDA7A6E-8766-2959-FA30-C5F5820F3BAB}"/>
              </a:ext>
            </a:extLst>
          </p:cNvPr>
          <p:cNvSpPr txBox="1"/>
          <p:nvPr/>
        </p:nvSpPr>
        <p:spPr>
          <a:xfrm>
            <a:off x="9480919" y="2460503"/>
            <a:ext cx="261451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b="1" dirty="0"/>
              <a:t>Les levées de fonds sont un moyen massif pour apporter des fonds.</a:t>
            </a:r>
            <a:r>
              <a:rPr lang="fr-FR" sz="1300" dirty="0"/>
              <a:t> Elles crédibilisent un projet et permettent souvent d’être accompagné par les investisseurs sur la stratégie d’entreprise. Le risque principal est la dilution du capital en fonction de la levée. Cependant, </a:t>
            </a:r>
            <a:r>
              <a:rPr lang="fr-FR" sz="1300" b="1" dirty="0"/>
              <a:t>elles accélèrent le développement, elles financent souvent l’innovation, permettent de prendre des parts de marchés rapidement et renforce la crédibilité</a:t>
            </a:r>
          </a:p>
          <a:p>
            <a:pPr algn="just"/>
            <a:r>
              <a:rPr lang="fr-FR" sz="1300" dirty="0"/>
              <a:t> Vis-à-vis  des </a:t>
            </a:r>
          </a:p>
          <a:p>
            <a:pPr algn="just"/>
            <a:r>
              <a:rPr lang="fr-FR" sz="1300" dirty="0"/>
              <a:t>clients et des</a:t>
            </a:r>
          </a:p>
          <a:p>
            <a:pPr algn="just"/>
            <a:r>
              <a:rPr lang="fr-FR" sz="1300" dirty="0"/>
              <a:t>     futures</a:t>
            </a:r>
          </a:p>
          <a:p>
            <a:pPr algn="just"/>
            <a:r>
              <a:rPr lang="fr-FR" sz="1300" dirty="0"/>
              <a:t>Investisseurs.</a:t>
            </a:r>
          </a:p>
          <a:p>
            <a:pPr algn="just"/>
            <a:r>
              <a:rPr lang="fr-FR" sz="1300" dirty="0"/>
              <a:t>On parle de </a:t>
            </a:r>
          </a:p>
          <a:p>
            <a:pPr algn="just"/>
            <a:r>
              <a:rPr lang="fr-FR" sz="1300" dirty="0" err="1"/>
              <a:t>Seed</a:t>
            </a:r>
            <a:r>
              <a:rPr lang="fr-FR" sz="1300" dirty="0"/>
              <a:t>, série A...</a:t>
            </a:r>
          </a:p>
        </p:txBody>
      </p:sp>
    </p:spTree>
    <p:extLst>
      <p:ext uri="{BB962C8B-B14F-4D97-AF65-F5344CB8AC3E}">
        <p14:creationId xmlns:p14="http://schemas.microsoft.com/office/powerpoint/2010/main" val="38863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57DE-BCAD-D418-2B8A-54891A832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4665672-1796-8F8D-4D4C-341C5C770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Fast Track To Cash</a:t>
            </a:r>
          </a:p>
        </p:txBody>
      </p:sp>
    </p:spTree>
    <p:extLst>
      <p:ext uri="{BB962C8B-B14F-4D97-AF65-F5344CB8AC3E}">
        <p14:creationId xmlns:p14="http://schemas.microsoft.com/office/powerpoint/2010/main" val="267507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08D86BC-F494-954F-ACC3-9FB9EDF1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82" y="1046112"/>
            <a:ext cx="10328975" cy="5811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034410-0E1B-DED3-4072-EBC476D7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1771" y="344989"/>
            <a:ext cx="5324470" cy="701123"/>
          </a:xfrm>
        </p:spPr>
        <p:txBody>
          <a:bodyPr/>
          <a:lstStyle/>
          <a:p>
            <a:r>
              <a:rPr lang="fr-FR" dirty="0"/>
              <a:t>Fast Track TO CASH      </a:t>
            </a:r>
          </a:p>
        </p:txBody>
      </p:sp>
    </p:spTree>
    <p:extLst>
      <p:ext uri="{BB962C8B-B14F-4D97-AF65-F5344CB8AC3E}">
        <p14:creationId xmlns:p14="http://schemas.microsoft.com/office/powerpoint/2010/main" val="174213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4FF1-A60E-EFA7-43FF-A8ABC45A9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EC9BF6-6241-F776-A1B2-4E9CC60FBA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871" y="2003022"/>
            <a:ext cx="12050163" cy="2301302"/>
          </a:xfrm>
        </p:spPr>
        <p:txBody>
          <a:bodyPr/>
          <a:lstStyle/>
          <a:p>
            <a:r>
              <a:rPr lang="fr-FR" dirty="0"/>
              <a:t>Mon </a:t>
            </a:r>
            <a:r>
              <a:rPr lang="fr-FR" dirty="0" err="1"/>
              <a:t>pass</a:t>
            </a:r>
            <a:r>
              <a:rPr lang="fr-FR" dirty="0"/>
              <a:t> créa – Application financement</a:t>
            </a:r>
          </a:p>
        </p:txBody>
      </p:sp>
    </p:spTree>
    <p:extLst>
      <p:ext uri="{BB962C8B-B14F-4D97-AF65-F5344CB8AC3E}">
        <p14:creationId xmlns:p14="http://schemas.microsoft.com/office/powerpoint/2010/main" val="79336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C5D9-EE27-59B8-D091-77EBF99F3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571C197-8819-2F95-434D-7D846A31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1771" y="344989"/>
            <a:ext cx="9410015" cy="701123"/>
          </a:xfrm>
        </p:spPr>
        <p:txBody>
          <a:bodyPr/>
          <a:lstStyle/>
          <a:p>
            <a:r>
              <a:rPr lang="fr-FR" dirty="0"/>
              <a:t>Mon </a:t>
            </a:r>
            <a:r>
              <a:rPr lang="fr-FR" dirty="0" err="1"/>
              <a:t>pass</a:t>
            </a:r>
            <a:r>
              <a:rPr lang="fr-FR" dirty="0"/>
              <a:t> créa – Application financement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11EB3D-A318-27C8-9A1A-EFB66074C0DE}"/>
              </a:ext>
            </a:extLst>
          </p:cNvPr>
          <p:cNvSpPr txBox="1"/>
          <p:nvPr/>
        </p:nvSpPr>
        <p:spPr>
          <a:xfrm>
            <a:off x="1096714" y="6211530"/>
            <a:ext cx="4476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Je crée mon compte | Bpifrance Création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2FBA25A-F847-C76A-73E4-2E9AB98A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35101"/>
            <a:ext cx="5840397" cy="4572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5C9088F-75DA-3F2A-71C6-B1F27366B083}"/>
              </a:ext>
            </a:extLst>
          </p:cNvPr>
          <p:cNvSpPr txBox="1"/>
          <p:nvPr/>
        </p:nvSpPr>
        <p:spPr>
          <a:xfrm>
            <a:off x="6859838" y="5680530"/>
            <a:ext cx="3892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4"/>
              </a:rPr>
              <a:t>Comment financer mon projet de création ou reprise d'entreprise ? | Bpifrance Création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1C9526B-8939-84CB-D645-6FFCC7D22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169" y="1435101"/>
            <a:ext cx="3189838" cy="4076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478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ercle, Police&#10;&#10;Le contenu généré par l’IA peut être incorrect.">
            <a:extLst>
              <a:ext uri="{FF2B5EF4-FFF2-40B4-BE49-F238E27FC236}">
                <a16:creationId xmlns:a16="http://schemas.microsoft.com/office/drawing/2014/main" id="{B045CF4E-1DA9-6644-5B6F-A543AED820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CC02"/>
          </a:solidFill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E071407-D70F-A9E7-CEEF-58AC74124977}"/>
              </a:ext>
            </a:extLst>
          </p:cNvPr>
          <p:cNvSpPr/>
          <p:nvPr/>
        </p:nvSpPr>
        <p:spPr>
          <a:xfrm>
            <a:off x="6095999" y="4333739"/>
            <a:ext cx="2775412" cy="742005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/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85BE3D02-31E5-C9A5-8E24-924D18C1DBBD}"/>
              </a:ext>
            </a:extLst>
          </p:cNvPr>
          <p:cNvSpPr/>
          <p:nvPr/>
        </p:nvSpPr>
        <p:spPr>
          <a:xfrm flipV="1">
            <a:off x="5706272" y="4333739"/>
            <a:ext cx="3254365" cy="868561"/>
          </a:xfrm>
          <a:prstGeom prst="round2DiagRect">
            <a:avLst>
              <a:gd name="adj1" fmla="val 1403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 dirty="0"/>
          </a:p>
        </p:txBody>
      </p:sp>
      <p:sp>
        <p:nvSpPr>
          <p:cNvPr id="8" name="object 47">
            <a:extLst>
              <a:ext uri="{FF2B5EF4-FFF2-40B4-BE49-F238E27FC236}">
                <a16:creationId xmlns:a16="http://schemas.microsoft.com/office/drawing/2014/main" id="{BD488519-3765-CAC2-6FC8-B312D7765D4B}"/>
              </a:ext>
            </a:extLst>
          </p:cNvPr>
          <p:cNvSpPr txBox="1"/>
          <p:nvPr/>
        </p:nvSpPr>
        <p:spPr>
          <a:xfrm>
            <a:off x="5706272" y="4283607"/>
            <a:ext cx="3396734" cy="868717"/>
          </a:xfrm>
          <a:prstGeom prst="rect">
            <a:avLst/>
          </a:prstGeom>
        </p:spPr>
        <p:txBody>
          <a:bodyPr vert="horz" wrap="square" lIns="0" tIns="76217" rIns="0" bIns="0" rtlCol="0">
            <a:spAutoFit/>
          </a:bodyPr>
          <a:lstStyle/>
          <a:p>
            <a:pPr marL="12098">
              <a:spcBef>
                <a:spcPts val="600"/>
              </a:spcBef>
            </a:pPr>
            <a:r>
              <a:rPr lang="fr-FR" sz="1715" b="1" kern="0" spc="200" dirty="0">
                <a:solidFill>
                  <a:srgbClr val="423739"/>
                </a:solidFill>
                <a:latin typeface="Barlow" panose="00000500000000000000" pitchFamily="2" charset="0"/>
                <a:cs typeface="Tahoma"/>
              </a:rPr>
              <a:t>Julien PELLIER</a:t>
            </a:r>
            <a:endParaRPr lang="fr-FR" sz="1715" b="1" kern="0" spc="200" dirty="0">
              <a:latin typeface="Barlow" panose="00000500000000000000" pitchFamily="2" charset="0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fr-FR" sz="1715" dirty="0">
                <a:solidFill>
                  <a:srgbClr val="423739"/>
                </a:solidFill>
                <a:latin typeface="Barlow Light" panose="00000400000000000000" pitchFamily="2" charset="0"/>
                <a:cs typeface="Tahoma"/>
              </a:rPr>
              <a:t>Responsable du Pôle Financement</a:t>
            </a:r>
          </a:p>
          <a:p>
            <a:pPr>
              <a:lnSpc>
                <a:spcPct val="100000"/>
              </a:lnSpc>
            </a:pPr>
            <a:r>
              <a:rPr lang="fr-FR" sz="1715" dirty="0">
                <a:solidFill>
                  <a:srgbClr val="423739"/>
                </a:solidFill>
                <a:latin typeface="Barlow Medium" panose="00000600000000000000" pitchFamily="2" charset="0"/>
                <a:cs typeface="Tahoma"/>
              </a:rPr>
              <a:t>BPIFRANCE</a:t>
            </a:r>
            <a:endParaRPr sz="1715" dirty="0">
              <a:solidFill>
                <a:srgbClr val="423739"/>
              </a:solidFill>
              <a:latin typeface="Barlow Medium" panose="00000600000000000000" pitchFamily="2" charset="0"/>
              <a:cs typeface="Tahoma"/>
            </a:endParaRPr>
          </a:p>
        </p:txBody>
      </p:sp>
      <p:pic>
        <p:nvPicPr>
          <p:cNvPr id="10" name="Image 9" descr="Une image contenant Visage humain, habits, personne, homme&#10;&#10;Le contenu généré par l’IA peut être incorrect.">
            <a:extLst>
              <a:ext uri="{FF2B5EF4-FFF2-40B4-BE49-F238E27FC236}">
                <a16:creationId xmlns:a16="http://schemas.microsoft.com/office/drawing/2014/main" id="{6CB41AF0-340D-6484-D559-0AC44407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39" y="1493870"/>
            <a:ext cx="2045120" cy="25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79E3F9-F0CE-2E2D-2033-006E89A65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963" y="3053494"/>
            <a:ext cx="11479437" cy="2301302"/>
          </a:xfrm>
        </p:spPr>
        <p:txBody>
          <a:bodyPr/>
          <a:lstStyle/>
          <a:p>
            <a:r>
              <a:rPr lang="fr-FR" dirty="0"/>
              <a:t>Sommaire :</a:t>
            </a:r>
          </a:p>
          <a:p>
            <a:r>
              <a:rPr lang="fr-FR" sz="3200" dirty="0">
                <a:latin typeface="+mn-lt"/>
              </a:rPr>
              <a:t>		1 – Le collectif cap crea</a:t>
            </a:r>
          </a:p>
          <a:p>
            <a:r>
              <a:rPr lang="fr-FR" sz="3200" dirty="0">
                <a:latin typeface="+mn-lt"/>
              </a:rPr>
              <a:t>		2 – Le continuum du financement</a:t>
            </a:r>
          </a:p>
          <a:p>
            <a:r>
              <a:rPr lang="fr-FR" sz="3200" dirty="0">
                <a:latin typeface="+mn-lt"/>
              </a:rPr>
              <a:t>		2 – Les Prêts d’honneur</a:t>
            </a:r>
          </a:p>
          <a:p>
            <a:r>
              <a:rPr lang="fr-FR" sz="3200" dirty="0">
                <a:latin typeface="+mn-lt"/>
              </a:rPr>
              <a:t>		3 – Les différents outils de financement</a:t>
            </a:r>
          </a:p>
          <a:p>
            <a:r>
              <a:rPr lang="fr-FR" sz="3200" dirty="0">
                <a:latin typeface="+mn-lt"/>
              </a:rPr>
              <a:t>		5 – Fast Track To Cash</a:t>
            </a:r>
          </a:p>
          <a:p>
            <a:r>
              <a:rPr lang="fr-FR" sz="3200" dirty="0">
                <a:latin typeface="+mn-lt"/>
              </a:rPr>
              <a:t>		6 – Mon </a:t>
            </a:r>
            <a:r>
              <a:rPr lang="fr-FR" sz="3200" dirty="0" err="1">
                <a:latin typeface="+mn-lt"/>
              </a:rPr>
              <a:t>pass</a:t>
            </a:r>
            <a:r>
              <a:rPr lang="fr-FR" sz="3200" dirty="0">
                <a:latin typeface="+mn-lt"/>
              </a:rPr>
              <a:t> créa – Application Financement</a:t>
            </a:r>
          </a:p>
        </p:txBody>
      </p:sp>
    </p:spTree>
    <p:extLst>
      <p:ext uri="{BB962C8B-B14F-4D97-AF65-F5344CB8AC3E}">
        <p14:creationId xmlns:p14="http://schemas.microsoft.com/office/powerpoint/2010/main" val="185000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65AA4C-26E4-8D78-4EF9-6FB576A1C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réseaux d’accompagnement et le collectif cap créa</a:t>
            </a:r>
          </a:p>
        </p:txBody>
      </p:sp>
    </p:spTree>
    <p:extLst>
      <p:ext uri="{BB962C8B-B14F-4D97-AF65-F5344CB8AC3E}">
        <p14:creationId xmlns:p14="http://schemas.microsoft.com/office/powerpoint/2010/main" val="143627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EA8D-F7B1-0031-1043-5257F402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7D32A-0352-616D-EA1F-6A9FBF63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1771" y="344989"/>
            <a:ext cx="5707066" cy="701123"/>
          </a:xfrm>
        </p:spPr>
        <p:txBody>
          <a:bodyPr/>
          <a:lstStyle/>
          <a:p>
            <a:r>
              <a:rPr lang="fr-FR" dirty="0"/>
              <a:t>Le collectif Cap créa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0983A5-726F-A373-2073-452318A3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38028"/>
            <a:ext cx="6805955" cy="44683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EF8334-9868-9D1B-0EBD-444F010D8491}"/>
              </a:ext>
            </a:extLst>
          </p:cNvPr>
          <p:cNvSpPr txBox="1"/>
          <p:nvPr/>
        </p:nvSpPr>
        <p:spPr>
          <a:xfrm>
            <a:off x="7329716" y="1825566"/>
            <a:ext cx="43542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463738"/>
                </a:solidFill>
                <a:effectLst/>
              </a:rPr>
              <a:t>Présents avec près de </a:t>
            </a:r>
            <a:r>
              <a:rPr lang="fr-FR" b="1" i="0" dirty="0">
                <a:solidFill>
                  <a:srgbClr val="463738"/>
                </a:solidFill>
                <a:effectLst/>
              </a:rPr>
              <a:t>3 000 implantations</a:t>
            </a:r>
            <a:r>
              <a:rPr lang="fr-FR" b="0" i="0" dirty="0">
                <a:solidFill>
                  <a:srgbClr val="463738"/>
                </a:solidFill>
                <a:effectLst/>
              </a:rPr>
              <a:t>, en métropole comme en outre-mer, les réseaux d’accompagnement membres de Cap Créa, riches de leurs spécificités et expertises (</a:t>
            </a:r>
            <a:r>
              <a:rPr lang="fr-FR" b="1" i="0" dirty="0">
                <a:solidFill>
                  <a:srgbClr val="463738"/>
                </a:solidFill>
                <a:effectLst/>
              </a:rPr>
              <a:t>sensibilisation, accompagnement, financement, rebond, reprise, accélération…) </a:t>
            </a:r>
            <a:r>
              <a:rPr lang="fr-FR" b="0" i="0" dirty="0">
                <a:solidFill>
                  <a:srgbClr val="463738"/>
                </a:solidFill>
                <a:effectLst/>
              </a:rPr>
              <a:t>comptent favoriser l’accès à l’entrepreneuriat de toutes et tous, pour l’économie, l’emploi et répondre aux grands enjeux sociaux et environnementaux par la création d’entreprise.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54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6902990-96DC-D15F-4ADD-08425D5E1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034" y="2003022"/>
            <a:ext cx="9120866" cy="2301302"/>
          </a:xfrm>
        </p:spPr>
        <p:txBody>
          <a:bodyPr/>
          <a:lstStyle/>
          <a:p>
            <a:r>
              <a:rPr lang="fr-FR" dirty="0"/>
              <a:t>Le continuum du financement</a:t>
            </a:r>
          </a:p>
        </p:txBody>
      </p:sp>
    </p:spTree>
    <p:extLst>
      <p:ext uri="{BB962C8B-B14F-4D97-AF65-F5344CB8AC3E}">
        <p14:creationId xmlns:p14="http://schemas.microsoft.com/office/powerpoint/2010/main" val="163964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CA79E-7DF1-BAB2-C245-0AE7993B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7257" y="330475"/>
            <a:ext cx="6272849" cy="701123"/>
          </a:xfrm>
        </p:spPr>
        <p:txBody>
          <a:bodyPr/>
          <a:lstStyle/>
          <a:p>
            <a:r>
              <a:rPr lang="fr-FR" dirty="0"/>
              <a:t>Le continuum des solutions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D3E-2778-557F-3207-36FBEE37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75" y="1380596"/>
            <a:ext cx="9014377" cy="50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AC8A9-9441-B772-620B-C0FD0768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DFE934-93AD-B73A-A9B8-B62969727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prêts d’honneur</a:t>
            </a:r>
          </a:p>
        </p:txBody>
      </p:sp>
    </p:spTree>
    <p:extLst>
      <p:ext uri="{BB962C8B-B14F-4D97-AF65-F5344CB8AC3E}">
        <p14:creationId xmlns:p14="http://schemas.microsoft.com/office/powerpoint/2010/main" val="417864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D3A0-F72F-DEE5-ADFC-7AC7B627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37EA8D-5AE7-A51E-0614-E6064CEF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5536"/>
            <a:ext cx="12192000" cy="65824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0FDBA6-EFB9-3F60-1FEB-12994557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88" y="275536"/>
            <a:ext cx="1225292" cy="7207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5F9355A-F934-1B1E-F22C-DA518DD5E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200" y="5436838"/>
            <a:ext cx="2946400" cy="14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059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49">
      <a:dk1>
        <a:srgbClr val="4B3C3C"/>
      </a:dk1>
      <a:lt1>
        <a:srgbClr val="FFFFFF"/>
      </a:lt1>
      <a:dk2>
        <a:srgbClr val="69CD59"/>
      </a:dk2>
      <a:lt2>
        <a:srgbClr val="FFCD00"/>
      </a:lt2>
      <a:accent1>
        <a:srgbClr val="EA7700"/>
      </a:accent1>
      <a:accent2>
        <a:srgbClr val="AF282C"/>
      </a:accent2>
      <a:accent3>
        <a:srgbClr val="C83764"/>
      </a:accent3>
      <a:accent4>
        <a:srgbClr val="00A3E0"/>
      </a:accent4>
      <a:accent5>
        <a:srgbClr val="1D418A"/>
      </a:accent5>
      <a:accent6>
        <a:srgbClr val="10833B"/>
      </a:accent6>
      <a:hlink>
        <a:srgbClr val="0563C1"/>
      </a:hlink>
      <a:folHlink>
        <a:srgbClr val="954F72"/>
      </a:folHlink>
    </a:clrScheme>
    <a:fontScheme name="Personnalisé 36">
      <a:majorFont>
        <a:latin typeface="Barlow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604</Words>
  <Application>Microsoft Office PowerPoint</Application>
  <PresentationFormat>Grand écran</PresentationFormat>
  <Paragraphs>51</Paragraphs>
  <Slides>17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Barlow Light</vt:lpstr>
      <vt:lpstr>Calibri</vt:lpstr>
      <vt:lpstr>Arial</vt:lpstr>
      <vt:lpstr>Barlow Condensed ExtraBold</vt:lpstr>
      <vt:lpstr>Barlow Medium</vt:lpstr>
      <vt:lpstr>Barlow</vt:lpstr>
      <vt:lpstr>Thème Office</vt:lpstr>
      <vt:lpstr>Parlons Cash Financement</vt:lpstr>
      <vt:lpstr>Présentation PowerPoint</vt:lpstr>
      <vt:lpstr>Présentation PowerPoint</vt:lpstr>
      <vt:lpstr>Présentation PowerPoint</vt:lpstr>
      <vt:lpstr>Le collectif Cap créa      </vt:lpstr>
      <vt:lpstr>Présentation PowerPoint</vt:lpstr>
      <vt:lpstr>Le continuum des solutions</vt:lpstr>
      <vt:lpstr>Présentation PowerPoint</vt:lpstr>
      <vt:lpstr>Présentation PowerPoint</vt:lpstr>
      <vt:lpstr>Présentation PowerPoint</vt:lpstr>
      <vt:lpstr>Caractéristiques des PH     </vt:lpstr>
      <vt:lpstr>Présentation PowerPoint</vt:lpstr>
      <vt:lpstr>Les autres types de financement     </vt:lpstr>
      <vt:lpstr>Présentation PowerPoint</vt:lpstr>
      <vt:lpstr>Fast Track TO CASH      </vt:lpstr>
      <vt:lpstr>Présentation PowerPoint</vt:lpstr>
      <vt:lpstr>Mon pass créa – Application financement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LittlePus // Delphine</dc:creator>
  <cp:lastModifiedBy>Julien PELLIER</cp:lastModifiedBy>
  <cp:revision>322</cp:revision>
  <dcterms:created xsi:type="dcterms:W3CDTF">2023-12-18T09:22:36Z</dcterms:created>
  <dcterms:modified xsi:type="dcterms:W3CDTF">2025-09-22T09:41:30Z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615553-48f4-466c-a66f-a3bb9a6459c5_Enabled">
    <vt:lpwstr>true</vt:lpwstr>
  </property>
  <property fmtid="{D5CDD505-2E9C-101B-9397-08002B2CF9AE}" pid="3" name="MSIP_Label_26615553-48f4-466c-a66f-a3bb9a6459c5_SetDate">
    <vt:lpwstr>2024-07-08T15:44:49Z</vt:lpwstr>
  </property>
  <property fmtid="{D5CDD505-2E9C-101B-9397-08002B2CF9AE}" pid="4" name="MSIP_Label_26615553-48f4-466c-a66f-a3bb9a6459c5_Method">
    <vt:lpwstr>Standard</vt:lpwstr>
  </property>
  <property fmtid="{D5CDD505-2E9C-101B-9397-08002B2CF9AE}" pid="5" name="MSIP_Label_26615553-48f4-466c-a66f-a3bb9a6459c5_Name">
    <vt:lpwstr>C1 - Interne</vt:lpwstr>
  </property>
  <property fmtid="{D5CDD505-2E9C-101B-9397-08002B2CF9AE}" pid="6" name="MSIP_Label_26615553-48f4-466c-a66f-a3bb9a6459c5_SiteId">
    <vt:lpwstr>1fbeb981-82a8-4cd1-8a51-a83806530676</vt:lpwstr>
  </property>
  <property fmtid="{D5CDD505-2E9C-101B-9397-08002B2CF9AE}" pid="7" name="MSIP_Label_26615553-48f4-466c-a66f-a3bb9a6459c5_ActionId">
    <vt:lpwstr>23d7ec18-1cdb-41e0-94e4-07e56f496ae7</vt:lpwstr>
  </property>
  <property fmtid="{D5CDD505-2E9C-101B-9397-08002B2CF9AE}" pid="8" name="MSIP_Label_26615553-48f4-466c-a66f-a3bb9a6459c5_ContentBits">
    <vt:lpwstr>0</vt:lpwstr>
  </property>
</Properties>
</file>